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8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4"/>
  </p:sldMasterIdLst>
  <p:notesMasterIdLst>
    <p:notesMasterId r:id="rId21"/>
  </p:notesMasterIdLst>
  <p:handoutMasterIdLst>
    <p:handoutMasterId r:id="rId22"/>
  </p:handoutMasterIdLst>
  <p:sldIdLst>
    <p:sldId id="403" r:id="rId5"/>
    <p:sldId id="497" r:id="rId6"/>
    <p:sldId id="487" r:id="rId7"/>
    <p:sldId id="500" r:id="rId8"/>
    <p:sldId id="489" r:id="rId9"/>
    <p:sldId id="501" r:id="rId10"/>
    <p:sldId id="491" r:id="rId11"/>
    <p:sldId id="475" r:id="rId12"/>
    <p:sldId id="481" r:id="rId13"/>
    <p:sldId id="482" r:id="rId14"/>
    <p:sldId id="479" r:id="rId15"/>
    <p:sldId id="494" r:id="rId16"/>
    <p:sldId id="493" r:id="rId17"/>
    <p:sldId id="503" r:id="rId18"/>
    <p:sldId id="495" r:id="rId19"/>
    <p:sldId id="50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5F51"/>
    <a:srgbClr val="3C7D22"/>
    <a:srgbClr val="000000"/>
    <a:srgbClr val="1419EA"/>
    <a:srgbClr val="D6902A"/>
    <a:srgbClr val="DC6738"/>
    <a:srgbClr val="E0AB5E"/>
    <a:srgbClr val="C1CBB0"/>
    <a:srgbClr val="667563"/>
    <a:srgbClr val="37D2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88029" autoAdjust="0"/>
  </p:normalViewPr>
  <p:slideViewPr>
    <p:cSldViewPr snapToGrid="0">
      <p:cViewPr varScale="1">
        <p:scale>
          <a:sx n="64" d="100"/>
          <a:sy n="64" d="100"/>
        </p:scale>
        <p:origin x="1116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489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diagrams/_rels/data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svg"/><Relationship Id="rId1" Type="http://schemas.openxmlformats.org/officeDocument/2006/relationships/image" Target="../media/image46.png"/><Relationship Id="rId6" Type="http://schemas.openxmlformats.org/officeDocument/2006/relationships/image" Target="../media/image51.svg"/><Relationship Id="rId5" Type="http://schemas.openxmlformats.org/officeDocument/2006/relationships/image" Target="../media/image50.png"/><Relationship Id="rId4" Type="http://schemas.openxmlformats.org/officeDocument/2006/relationships/image" Target="../media/image49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svg"/><Relationship Id="rId1" Type="http://schemas.openxmlformats.org/officeDocument/2006/relationships/image" Target="../media/image35.png"/><Relationship Id="rId4" Type="http://schemas.openxmlformats.org/officeDocument/2006/relationships/image" Target="../media/image38.sv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iagrams/_rels/drawing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svg"/><Relationship Id="rId1" Type="http://schemas.openxmlformats.org/officeDocument/2006/relationships/image" Target="../media/image46.png"/><Relationship Id="rId6" Type="http://schemas.openxmlformats.org/officeDocument/2006/relationships/image" Target="../media/image51.svg"/><Relationship Id="rId5" Type="http://schemas.openxmlformats.org/officeDocument/2006/relationships/image" Target="../media/image50.png"/><Relationship Id="rId4" Type="http://schemas.openxmlformats.org/officeDocument/2006/relationships/image" Target="../media/image49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svg"/><Relationship Id="rId1" Type="http://schemas.openxmlformats.org/officeDocument/2006/relationships/image" Target="../media/image35.png"/><Relationship Id="rId4" Type="http://schemas.openxmlformats.org/officeDocument/2006/relationships/image" Target="../media/image38.sv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CF8F2B-BD7A-499F-8B92-405860540667}" type="doc">
      <dgm:prSet loTypeId="urn:microsoft.com/office/officeart/2005/8/layout/vList2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72CFABF-0A6E-4637-813D-2C89793F5A89}">
      <dgm:prSet custT="1"/>
      <dgm:spPr>
        <a:solidFill>
          <a:schemeClr val="tx2">
            <a:lumMod val="7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sz="1800" b="1" dirty="0">
              <a:solidFill>
                <a:prstClr val="white"/>
              </a:solidFill>
              <a:latin typeface="Franklin Gothic Book" panose="020B0503020102020204"/>
              <a:ea typeface="+mn-ea"/>
              <a:cs typeface="+mn-cs"/>
            </a:rPr>
            <a:t>Crawling</a:t>
          </a:r>
          <a:r>
            <a:rPr lang="en-US" sz="1800" b="1" dirty="0"/>
            <a:t>:  </a:t>
          </a:r>
        </a:p>
        <a:p>
          <a:r>
            <a:rPr lang="en-US" sz="1600" dirty="0">
              <a:solidFill>
                <a:prstClr val="white"/>
              </a:solidFill>
              <a:latin typeface="Franklin Gothic Book" panose="020B0503020102020204"/>
              <a:ea typeface="+mn-ea"/>
              <a:cs typeface="+mn-cs"/>
            </a:rPr>
            <a:t>Utilizes Reddit and X API to collect almost real time observations from citizens and news related to fire incidents from social media</a:t>
          </a:r>
          <a:r>
            <a:rPr lang="el-GR" sz="1600" dirty="0">
              <a:solidFill>
                <a:prstClr val="white"/>
              </a:solidFill>
              <a:latin typeface="Franklin Gothic Book" panose="020B0503020102020204"/>
              <a:ea typeface="+mn-ea"/>
              <a:cs typeface="+mn-cs"/>
            </a:rPr>
            <a:t>.</a:t>
          </a:r>
          <a:r>
            <a:rPr lang="en-US" sz="1600" dirty="0"/>
            <a:t> </a:t>
          </a:r>
        </a:p>
      </dgm:t>
    </dgm:pt>
    <dgm:pt modelId="{12B80353-5817-42AD-8D7A-F9D4CB34677E}" type="parTrans" cxnId="{0F91F6B0-B1AF-4F39-BEFB-5A35720210BF}">
      <dgm:prSet/>
      <dgm:spPr/>
      <dgm:t>
        <a:bodyPr/>
        <a:lstStyle/>
        <a:p>
          <a:endParaRPr lang="en-US"/>
        </a:p>
      </dgm:t>
    </dgm:pt>
    <dgm:pt modelId="{A525C895-7D4B-42CD-A338-8271B94EFBD1}" type="sibTrans" cxnId="{0F91F6B0-B1AF-4F39-BEFB-5A35720210BF}">
      <dgm:prSet/>
      <dgm:spPr/>
      <dgm:t>
        <a:bodyPr/>
        <a:lstStyle/>
        <a:p>
          <a:endParaRPr lang="en-US"/>
        </a:p>
      </dgm:t>
    </dgm:pt>
    <dgm:pt modelId="{F3B8FAF7-FC3B-46A8-B1A8-DE40A7A95FFE}">
      <dgm:prSet custT="1"/>
      <dgm:spPr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sz="1900" b="1" dirty="0"/>
            <a:t>Captures posts based on:</a:t>
          </a:r>
        </a:p>
        <a:p>
          <a:r>
            <a:rPr lang="en-US" sz="1600" dirty="0"/>
            <a:t>Fire-related keywords (e.g., wildfire/ forest fires/ smoke)</a:t>
          </a:r>
        </a:p>
        <a:p>
          <a:r>
            <a:rPr lang="en-US" sz="1600" dirty="0"/>
            <a:t>Social media accounts (e.g., @WildFires, @pyrosvestiki)</a:t>
          </a:r>
        </a:p>
      </dgm:t>
    </dgm:pt>
    <dgm:pt modelId="{1E51E9AA-DF9D-4915-968E-C7EDCA4372C2}" type="parTrans" cxnId="{7DFA33F5-D75A-4148-87DD-4B6F94078F5A}">
      <dgm:prSet/>
      <dgm:spPr/>
      <dgm:t>
        <a:bodyPr/>
        <a:lstStyle/>
        <a:p>
          <a:endParaRPr lang="en-US"/>
        </a:p>
      </dgm:t>
    </dgm:pt>
    <dgm:pt modelId="{AFC86503-6B9F-439A-8981-B8A94C0D8A8A}" type="sibTrans" cxnId="{7DFA33F5-D75A-4148-87DD-4B6F94078F5A}">
      <dgm:prSet/>
      <dgm:spPr/>
      <dgm:t>
        <a:bodyPr/>
        <a:lstStyle/>
        <a:p>
          <a:endParaRPr lang="en-US"/>
        </a:p>
      </dgm:t>
    </dgm:pt>
    <dgm:pt modelId="{1DAFBFA0-EF30-471A-93B6-30BEC498A57F}">
      <dgm:prSet custT="1"/>
      <dgm:spPr>
        <a:solidFill>
          <a:schemeClr val="accent4">
            <a:lumMod val="7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sz="1900" b="1" dirty="0"/>
            <a:t>Focuses on posts in multiple languages</a:t>
          </a:r>
          <a:r>
            <a:rPr lang="en-US" sz="1900" dirty="0"/>
            <a:t>: </a:t>
          </a:r>
        </a:p>
        <a:p>
          <a:r>
            <a:rPr lang="en-US" sz="1600" dirty="0"/>
            <a:t>English, Spanish, Italian, Greek, Indonesian, and French</a:t>
          </a:r>
        </a:p>
      </dgm:t>
    </dgm:pt>
    <dgm:pt modelId="{A02F7C05-6A8F-4016-9CE5-FBAD195137D9}" type="parTrans" cxnId="{DDDE2B7F-2713-4864-888A-95888C90BECE}">
      <dgm:prSet/>
      <dgm:spPr/>
      <dgm:t>
        <a:bodyPr/>
        <a:lstStyle/>
        <a:p>
          <a:endParaRPr lang="en-US"/>
        </a:p>
      </dgm:t>
    </dgm:pt>
    <dgm:pt modelId="{AC732881-AE20-4794-B72E-8D259CFA9048}" type="sibTrans" cxnId="{DDDE2B7F-2713-4864-888A-95888C90BECE}">
      <dgm:prSet/>
      <dgm:spPr/>
      <dgm:t>
        <a:bodyPr/>
        <a:lstStyle/>
        <a:p>
          <a:endParaRPr lang="en-US"/>
        </a:p>
      </dgm:t>
    </dgm:pt>
    <dgm:pt modelId="{58B2E620-12FF-4B56-B79A-9350BC7F9730}">
      <dgm:prSet custT="1"/>
      <dgm:spPr>
        <a:solidFill>
          <a:schemeClr val="accent4">
            <a:lumMod val="5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marL="0"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Crawler monitoring</a:t>
          </a:r>
          <a:r>
            <a:rPr lang="en-US" sz="1900" b="1" kern="1200" dirty="0">
              <a:solidFill>
                <a:prstClr val="white"/>
              </a:solidFill>
              <a:latin typeface="Franklin Gothic Book" panose="020B0503020102020204"/>
              <a:ea typeface="+mn-ea"/>
              <a:cs typeface="+mn-cs"/>
            </a:rPr>
            <a:t>: </a:t>
          </a:r>
          <a:br>
            <a:rPr lang="en-US" sz="1900" b="1" kern="1200" dirty="0">
              <a:solidFill>
                <a:prstClr val="white"/>
              </a:solidFill>
              <a:latin typeface="Franklin Gothic Book" panose="020B0503020102020204"/>
              <a:ea typeface="+mn-ea"/>
              <a:cs typeface="+mn-cs"/>
            </a:rPr>
          </a:br>
          <a:r>
            <a:rPr lang="en-US" sz="1600" kern="1200" dirty="0"/>
            <a:t>Utilizes an X API (tweet count) to monitor the number of posts in X for specific search keywords and initiates X and Reddit crawling in periods of high activity, and stops crawling during low activity </a:t>
          </a:r>
          <a:endParaRPr lang="en-US" sz="1600" kern="1200" dirty="0">
            <a:solidFill>
              <a:prstClr val="white"/>
            </a:solidFill>
            <a:latin typeface="Franklin Gothic Book" panose="020B0503020102020204"/>
            <a:ea typeface="+mn-ea"/>
            <a:cs typeface="+mn-cs"/>
          </a:endParaRPr>
        </a:p>
      </dgm:t>
    </dgm:pt>
    <dgm:pt modelId="{00056679-2BEB-44F4-80B9-4396C820BFA3}" type="parTrans" cxnId="{D15871AA-5B8E-44BE-8C58-D0C7AFC48D1C}">
      <dgm:prSet/>
      <dgm:spPr/>
      <dgm:t>
        <a:bodyPr/>
        <a:lstStyle/>
        <a:p>
          <a:endParaRPr lang="el-GR"/>
        </a:p>
      </dgm:t>
    </dgm:pt>
    <dgm:pt modelId="{762297ED-DC71-4D3A-86F3-2DC894C53BE8}" type="sibTrans" cxnId="{D15871AA-5B8E-44BE-8C58-D0C7AFC48D1C}">
      <dgm:prSet/>
      <dgm:spPr/>
      <dgm:t>
        <a:bodyPr/>
        <a:lstStyle/>
        <a:p>
          <a:endParaRPr lang="el-GR"/>
        </a:p>
      </dgm:t>
    </dgm:pt>
    <dgm:pt modelId="{C214F3FB-6EAB-48E3-B4B4-9518CABF5ADD}" type="pres">
      <dgm:prSet presAssocID="{73CF8F2B-BD7A-499F-8B92-405860540667}" presName="linear" presStyleCnt="0">
        <dgm:presLayoutVars>
          <dgm:animLvl val="lvl"/>
          <dgm:resizeHandles val="exact"/>
        </dgm:presLayoutVars>
      </dgm:prSet>
      <dgm:spPr/>
    </dgm:pt>
    <dgm:pt modelId="{F04B8A94-BA66-4A4A-B1A7-5AE70821D0B4}" type="pres">
      <dgm:prSet presAssocID="{172CFABF-0A6E-4637-813D-2C89793F5A89}" presName="parentText" presStyleLbl="node1" presStyleIdx="0" presStyleCnt="4" custLinFactY="-15764" custLinFactNeighborY="-100000">
        <dgm:presLayoutVars>
          <dgm:chMax val="0"/>
          <dgm:bulletEnabled val="1"/>
        </dgm:presLayoutVars>
      </dgm:prSet>
      <dgm:spPr/>
    </dgm:pt>
    <dgm:pt modelId="{8AEEF051-1DB8-4DA4-B872-32057DD14229}" type="pres">
      <dgm:prSet presAssocID="{A525C895-7D4B-42CD-A338-8271B94EFBD1}" presName="spacer" presStyleCnt="0"/>
      <dgm:spPr/>
    </dgm:pt>
    <dgm:pt modelId="{6EC4F413-2D69-4D4D-8AE3-EC19B352F171}" type="pres">
      <dgm:prSet presAssocID="{58B2E620-12FF-4B56-B79A-9350BC7F9730}" presName="parentText" presStyleLbl="node1" presStyleIdx="1" presStyleCnt="4" custLinFactY="-720" custLinFactNeighborY="-100000">
        <dgm:presLayoutVars>
          <dgm:chMax val="0"/>
          <dgm:bulletEnabled val="1"/>
        </dgm:presLayoutVars>
      </dgm:prSet>
      <dgm:spPr/>
    </dgm:pt>
    <dgm:pt modelId="{113923A9-899E-49D7-9706-B4B48C58374C}" type="pres">
      <dgm:prSet presAssocID="{762297ED-DC71-4D3A-86F3-2DC894C53BE8}" presName="spacer" presStyleCnt="0"/>
      <dgm:spPr/>
    </dgm:pt>
    <dgm:pt modelId="{A78F84E3-09CF-4C49-90C9-D07A17C96FCC}" type="pres">
      <dgm:prSet presAssocID="{F3B8FAF7-FC3B-46A8-B1A8-DE40A7A95FFE}" presName="parentText" presStyleLbl="node1" presStyleIdx="2" presStyleCnt="4" custLinFactNeighborY="36069">
        <dgm:presLayoutVars>
          <dgm:chMax val="0"/>
          <dgm:bulletEnabled val="1"/>
        </dgm:presLayoutVars>
      </dgm:prSet>
      <dgm:spPr/>
    </dgm:pt>
    <dgm:pt modelId="{B94BC11F-B9DB-4337-BAEF-D2C159B09597}" type="pres">
      <dgm:prSet presAssocID="{AFC86503-6B9F-439A-8981-B8A94C0D8A8A}" presName="spacer" presStyleCnt="0"/>
      <dgm:spPr/>
    </dgm:pt>
    <dgm:pt modelId="{C63E215E-EA8A-4EB2-9268-CC2EEE19F40C}" type="pres">
      <dgm:prSet presAssocID="{1DAFBFA0-EF30-471A-93B6-30BEC498A57F}" presName="parentText" presStyleLbl="node1" presStyleIdx="3" presStyleCnt="4" custLinFactY="16960" custLinFactNeighborY="100000">
        <dgm:presLayoutVars>
          <dgm:chMax val="0"/>
          <dgm:bulletEnabled val="1"/>
        </dgm:presLayoutVars>
      </dgm:prSet>
      <dgm:spPr/>
    </dgm:pt>
  </dgm:ptLst>
  <dgm:cxnLst>
    <dgm:cxn modelId="{88A73434-5839-4E66-8C44-34B222A80352}" type="presOf" srcId="{172CFABF-0A6E-4637-813D-2C89793F5A89}" destId="{F04B8A94-BA66-4A4A-B1A7-5AE70821D0B4}" srcOrd="0" destOrd="0" presId="urn:microsoft.com/office/officeart/2005/8/layout/vList2"/>
    <dgm:cxn modelId="{94182E35-8773-435C-B17A-F3B932DA5A3D}" type="presOf" srcId="{73CF8F2B-BD7A-499F-8B92-405860540667}" destId="{C214F3FB-6EAB-48E3-B4B4-9518CABF5ADD}" srcOrd="0" destOrd="0" presId="urn:microsoft.com/office/officeart/2005/8/layout/vList2"/>
    <dgm:cxn modelId="{DE6D8D39-C2A8-447F-83AD-2189342D1856}" type="presOf" srcId="{1DAFBFA0-EF30-471A-93B6-30BEC498A57F}" destId="{C63E215E-EA8A-4EB2-9268-CC2EEE19F40C}" srcOrd="0" destOrd="0" presId="urn:microsoft.com/office/officeart/2005/8/layout/vList2"/>
    <dgm:cxn modelId="{DDDE2B7F-2713-4864-888A-95888C90BECE}" srcId="{73CF8F2B-BD7A-499F-8B92-405860540667}" destId="{1DAFBFA0-EF30-471A-93B6-30BEC498A57F}" srcOrd="3" destOrd="0" parTransId="{A02F7C05-6A8F-4016-9CE5-FBAD195137D9}" sibTransId="{AC732881-AE20-4794-B72E-8D259CFA9048}"/>
    <dgm:cxn modelId="{44C392A8-E090-4A1F-86E3-A65EC5A00EB1}" type="presOf" srcId="{F3B8FAF7-FC3B-46A8-B1A8-DE40A7A95FFE}" destId="{A78F84E3-09CF-4C49-90C9-D07A17C96FCC}" srcOrd="0" destOrd="0" presId="urn:microsoft.com/office/officeart/2005/8/layout/vList2"/>
    <dgm:cxn modelId="{D15871AA-5B8E-44BE-8C58-D0C7AFC48D1C}" srcId="{73CF8F2B-BD7A-499F-8B92-405860540667}" destId="{58B2E620-12FF-4B56-B79A-9350BC7F9730}" srcOrd="1" destOrd="0" parTransId="{00056679-2BEB-44F4-80B9-4396C820BFA3}" sibTransId="{762297ED-DC71-4D3A-86F3-2DC894C53BE8}"/>
    <dgm:cxn modelId="{0F91F6B0-B1AF-4F39-BEFB-5A35720210BF}" srcId="{73CF8F2B-BD7A-499F-8B92-405860540667}" destId="{172CFABF-0A6E-4637-813D-2C89793F5A89}" srcOrd="0" destOrd="0" parTransId="{12B80353-5817-42AD-8D7A-F9D4CB34677E}" sibTransId="{A525C895-7D4B-42CD-A338-8271B94EFBD1}"/>
    <dgm:cxn modelId="{F7BB62CD-594A-46F8-873E-98BABC407216}" type="presOf" srcId="{58B2E620-12FF-4B56-B79A-9350BC7F9730}" destId="{6EC4F413-2D69-4D4D-8AE3-EC19B352F171}" srcOrd="0" destOrd="0" presId="urn:microsoft.com/office/officeart/2005/8/layout/vList2"/>
    <dgm:cxn modelId="{7DFA33F5-D75A-4148-87DD-4B6F94078F5A}" srcId="{73CF8F2B-BD7A-499F-8B92-405860540667}" destId="{F3B8FAF7-FC3B-46A8-B1A8-DE40A7A95FFE}" srcOrd="2" destOrd="0" parTransId="{1E51E9AA-DF9D-4915-968E-C7EDCA4372C2}" sibTransId="{AFC86503-6B9F-439A-8981-B8A94C0D8A8A}"/>
    <dgm:cxn modelId="{49E0E63F-19CA-4D5D-A1C7-323AE4AAFFE5}" type="presParOf" srcId="{C214F3FB-6EAB-48E3-B4B4-9518CABF5ADD}" destId="{F04B8A94-BA66-4A4A-B1A7-5AE70821D0B4}" srcOrd="0" destOrd="0" presId="urn:microsoft.com/office/officeart/2005/8/layout/vList2"/>
    <dgm:cxn modelId="{4922C20E-71B5-46CC-929A-403B36D111D2}" type="presParOf" srcId="{C214F3FB-6EAB-48E3-B4B4-9518CABF5ADD}" destId="{8AEEF051-1DB8-4DA4-B872-32057DD14229}" srcOrd="1" destOrd="0" presId="urn:microsoft.com/office/officeart/2005/8/layout/vList2"/>
    <dgm:cxn modelId="{8A881652-277D-47FA-AA7D-756E0560C861}" type="presParOf" srcId="{C214F3FB-6EAB-48E3-B4B4-9518CABF5ADD}" destId="{6EC4F413-2D69-4D4D-8AE3-EC19B352F171}" srcOrd="2" destOrd="0" presId="urn:microsoft.com/office/officeart/2005/8/layout/vList2"/>
    <dgm:cxn modelId="{4ED2F3E3-5DEB-4ED4-A204-2DF331548206}" type="presParOf" srcId="{C214F3FB-6EAB-48E3-B4B4-9518CABF5ADD}" destId="{113923A9-899E-49D7-9706-B4B48C58374C}" srcOrd="3" destOrd="0" presId="urn:microsoft.com/office/officeart/2005/8/layout/vList2"/>
    <dgm:cxn modelId="{217BFDF6-603E-4430-BB7C-07A0ABE323D0}" type="presParOf" srcId="{C214F3FB-6EAB-48E3-B4B4-9518CABF5ADD}" destId="{A78F84E3-09CF-4C49-90C9-D07A17C96FCC}" srcOrd="4" destOrd="0" presId="urn:microsoft.com/office/officeart/2005/8/layout/vList2"/>
    <dgm:cxn modelId="{21FDA178-2CF2-4FB4-87EA-2D5666A9AE1E}" type="presParOf" srcId="{C214F3FB-6EAB-48E3-B4B4-9518CABF5ADD}" destId="{B94BC11F-B9DB-4337-BAEF-D2C159B09597}" srcOrd="5" destOrd="0" presId="urn:microsoft.com/office/officeart/2005/8/layout/vList2"/>
    <dgm:cxn modelId="{D6E5EC7D-5658-48B4-A834-0E951E5EF041}" type="presParOf" srcId="{C214F3FB-6EAB-48E3-B4B4-9518CABF5ADD}" destId="{C63E215E-EA8A-4EB2-9268-CC2EEE19F40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84FF97F-B27E-4994-9535-48ED89A6AC52}" type="doc">
      <dgm:prSet loTypeId="urn:microsoft.com/office/officeart/2005/8/layout/hProcess9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F3E70B69-F213-437E-801F-71E84DE01E58}">
      <dgm:prSet custT="1"/>
      <dgm:spPr/>
      <dgm:t>
        <a:bodyPr/>
        <a:lstStyle/>
        <a:p>
          <a:pPr rtl="0"/>
          <a:r>
            <a:rPr lang="en-US" sz="1600" b="1" i="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Concept Extraction: </a:t>
          </a:r>
          <a:r>
            <a:rPr lang="en-US" sz="1600" b="0" i="0" dirty="0">
              <a:latin typeface="Calibri" panose="020F0502020204030204" pitchFamily="34" charset="0"/>
              <a:cs typeface="Calibri" panose="020F0502020204030204" pitchFamily="34" charset="0"/>
            </a:rPr>
            <a:t>Extracts meaningful visual concepts from images</a:t>
          </a:r>
        </a:p>
      </dgm:t>
    </dgm:pt>
    <dgm:pt modelId="{627D74A7-D526-403C-8925-866DB2CADAC6}" type="parTrans" cxnId="{16CAA6D8-CEE3-427C-9F32-5EDC7D1217CE}">
      <dgm:prSet/>
      <dgm:spPr/>
      <dgm:t>
        <a:bodyPr/>
        <a:lstStyle/>
        <a:p>
          <a:endParaRPr lang="en-US"/>
        </a:p>
      </dgm:t>
    </dgm:pt>
    <dgm:pt modelId="{E5B67D30-792C-42D1-8787-3774EEBAD85A}" type="sibTrans" cxnId="{16CAA6D8-CEE3-427C-9F32-5EDC7D1217CE}">
      <dgm:prSet/>
      <dgm:spPr/>
      <dgm:t>
        <a:bodyPr/>
        <a:lstStyle/>
        <a:p>
          <a:endParaRPr lang="en-US"/>
        </a:p>
      </dgm:t>
    </dgm:pt>
    <dgm:pt modelId="{AFD3786F-417F-4A6F-8428-C3E7011183D8}">
      <dgm:prSet custT="1"/>
      <dgm:spPr/>
      <dgm:t>
        <a:bodyPr/>
        <a:lstStyle/>
        <a:p>
          <a:pPr rtl="0"/>
          <a:r>
            <a:rPr lang="en-US" sz="1600" b="1" i="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Output</a:t>
          </a:r>
          <a:r>
            <a:rPr lang="en-US" sz="1600" b="0" i="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: </a:t>
          </a:r>
          <a:br>
            <a:rPr lang="en-US" sz="1600" b="0" i="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sz="1600" b="0" i="0" dirty="0">
              <a:latin typeface="Calibri" panose="020F0502020204030204" pitchFamily="34" charset="0"/>
              <a:cs typeface="Calibri" panose="020F0502020204030204" pitchFamily="34" charset="0"/>
            </a:rPr>
            <a:t>Top concepts contained in image</a:t>
          </a:r>
        </a:p>
      </dgm:t>
    </dgm:pt>
    <dgm:pt modelId="{A05E17CC-007E-48F7-BF22-6F7BF451EC4A}" type="parTrans" cxnId="{2EEDF495-49D1-43E3-83F8-601036962136}">
      <dgm:prSet/>
      <dgm:spPr/>
      <dgm:t>
        <a:bodyPr/>
        <a:lstStyle/>
        <a:p>
          <a:endParaRPr lang="en-US"/>
        </a:p>
      </dgm:t>
    </dgm:pt>
    <dgm:pt modelId="{19DAA6D2-C79E-4B77-B541-EA9547B2F061}" type="sibTrans" cxnId="{2EEDF495-49D1-43E3-83F8-601036962136}">
      <dgm:prSet/>
      <dgm:spPr/>
      <dgm:t>
        <a:bodyPr/>
        <a:lstStyle/>
        <a:p>
          <a:endParaRPr lang="en-US"/>
        </a:p>
      </dgm:t>
    </dgm:pt>
    <dgm:pt modelId="{500834BF-E548-4FEB-BED0-71AC62460D77}">
      <dgm:prSet custT="1"/>
      <dgm:spPr/>
      <dgm:t>
        <a:bodyPr/>
        <a:lstStyle/>
        <a:p>
          <a:pPr rtl="0"/>
          <a:r>
            <a:rPr lang="en-US" sz="1600" b="1" i="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Input</a:t>
          </a:r>
          <a:r>
            <a:rPr lang="en-US" sz="1600" b="0" i="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:</a:t>
          </a:r>
          <a:br>
            <a:rPr lang="en-US" sz="1600" b="0" i="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sz="1600" b="0" i="0" dirty="0">
              <a:latin typeface="Calibri" panose="020F0502020204030204" pitchFamily="34" charset="0"/>
              <a:cs typeface="Calibri" panose="020F0502020204030204" pitchFamily="34" charset="0"/>
            </a:rPr>
            <a:t> Social Media Image URL</a:t>
          </a:r>
          <a:endParaRPr lang="en-US" sz="16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73B052D-BF33-4893-A444-79B351FF1E02}" type="parTrans" cxnId="{FA560B80-8937-450D-BAE4-955FD0F21366}">
      <dgm:prSet/>
      <dgm:spPr/>
      <dgm:t>
        <a:bodyPr/>
        <a:lstStyle/>
        <a:p>
          <a:endParaRPr lang="en-US"/>
        </a:p>
      </dgm:t>
    </dgm:pt>
    <dgm:pt modelId="{0E1D919A-B2BD-49C7-9EE4-161BE455FA55}" type="sibTrans" cxnId="{FA560B80-8937-450D-BAE4-955FD0F21366}">
      <dgm:prSet/>
      <dgm:spPr/>
      <dgm:t>
        <a:bodyPr/>
        <a:lstStyle/>
        <a:p>
          <a:endParaRPr lang="en-US"/>
        </a:p>
      </dgm:t>
    </dgm:pt>
    <dgm:pt modelId="{7DBAE7A1-E357-4F35-BD86-5EAA949F27D2}" type="pres">
      <dgm:prSet presAssocID="{684FF97F-B27E-4994-9535-48ED89A6AC52}" presName="CompostProcess" presStyleCnt="0">
        <dgm:presLayoutVars>
          <dgm:dir/>
          <dgm:resizeHandles val="exact"/>
        </dgm:presLayoutVars>
      </dgm:prSet>
      <dgm:spPr/>
    </dgm:pt>
    <dgm:pt modelId="{76B68248-46F7-4196-8F47-46420649A186}" type="pres">
      <dgm:prSet presAssocID="{684FF97F-B27E-4994-9535-48ED89A6AC52}" presName="arrow" presStyleLbl="bgShp" presStyleIdx="0" presStyleCnt="1"/>
      <dgm:spPr/>
    </dgm:pt>
    <dgm:pt modelId="{9C4FFF2F-61B3-49F8-956D-E1724A7EBF46}" type="pres">
      <dgm:prSet presAssocID="{684FF97F-B27E-4994-9535-48ED89A6AC52}" presName="linearProcess" presStyleCnt="0"/>
      <dgm:spPr/>
    </dgm:pt>
    <dgm:pt modelId="{D9A5E409-A436-4868-9B30-644830AA50F4}" type="pres">
      <dgm:prSet presAssocID="{500834BF-E548-4FEB-BED0-71AC62460D77}" presName="textNode" presStyleLbl="node1" presStyleIdx="0" presStyleCnt="3">
        <dgm:presLayoutVars>
          <dgm:bulletEnabled val="1"/>
        </dgm:presLayoutVars>
      </dgm:prSet>
      <dgm:spPr/>
    </dgm:pt>
    <dgm:pt modelId="{35D55F40-A9BA-4E6A-9D8B-377ED68A32F2}" type="pres">
      <dgm:prSet presAssocID="{0E1D919A-B2BD-49C7-9EE4-161BE455FA55}" presName="sibTrans" presStyleCnt="0"/>
      <dgm:spPr/>
    </dgm:pt>
    <dgm:pt modelId="{DB94033D-813D-4BF3-8B62-848A2BC56F1F}" type="pres">
      <dgm:prSet presAssocID="{F3E70B69-F213-437E-801F-71E84DE01E58}" presName="textNode" presStyleLbl="node1" presStyleIdx="1" presStyleCnt="3" custScaleY="113095">
        <dgm:presLayoutVars>
          <dgm:bulletEnabled val="1"/>
        </dgm:presLayoutVars>
      </dgm:prSet>
      <dgm:spPr/>
    </dgm:pt>
    <dgm:pt modelId="{7FF49CEF-43A8-40D6-AD06-B368A19AECF2}" type="pres">
      <dgm:prSet presAssocID="{E5B67D30-792C-42D1-8787-3774EEBAD85A}" presName="sibTrans" presStyleCnt="0"/>
      <dgm:spPr/>
    </dgm:pt>
    <dgm:pt modelId="{E38DD670-9144-41CF-AAD5-89B7D7AABDFE}" type="pres">
      <dgm:prSet presAssocID="{AFD3786F-417F-4A6F-8428-C3E7011183D8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D0E0AF2D-7474-4295-862E-3005E127E132}" type="presOf" srcId="{500834BF-E548-4FEB-BED0-71AC62460D77}" destId="{D9A5E409-A436-4868-9B30-644830AA50F4}" srcOrd="0" destOrd="0" presId="urn:microsoft.com/office/officeart/2005/8/layout/hProcess9"/>
    <dgm:cxn modelId="{2602B02D-B275-4D2D-AB18-BF18064254DA}" type="presOf" srcId="{AFD3786F-417F-4A6F-8428-C3E7011183D8}" destId="{E38DD670-9144-41CF-AAD5-89B7D7AABDFE}" srcOrd="0" destOrd="0" presId="urn:microsoft.com/office/officeart/2005/8/layout/hProcess9"/>
    <dgm:cxn modelId="{FA560B80-8937-450D-BAE4-955FD0F21366}" srcId="{684FF97F-B27E-4994-9535-48ED89A6AC52}" destId="{500834BF-E548-4FEB-BED0-71AC62460D77}" srcOrd="0" destOrd="0" parTransId="{073B052D-BF33-4893-A444-79B351FF1E02}" sibTransId="{0E1D919A-B2BD-49C7-9EE4-161BE455FA55}"/>
    <dgm:cxn modelId="{2EEDF495-49D1-43E3-83F8-601036962136}" srcId="{684FF97F-B27E-4994-9535-48ED89A6AC52}" destId="{AFD3786F-417F-4A6F-8428-C3E7011183D8}" srcOrd="2" destOrd="0" parTransId="{A05E17CC-007E-48F7-BF22-6F7BF451EC4A}" sibTransId="{19DAA6D2-C79E-4B77-B541-EA9547B2F061}"/>
    <dgm:cxn modelId="{0040EDA8-7FF4-4E33-ACF2-03637243F816}" type="presOf" srcId="{684FF97F-B27E-4994-9535-48ED89A6AC52}" destId="{7DBAE7A1-E357-4F35-BD86-5EAA949F27D2}" srcOrd="0" destOrd="0" presId="urn:microsoft.com/office/officeart/2005/8/layout/hProcess9"/>
    <dgm:cxn modelId="{4940E4B6-B132-48C3-9631-2A5A8875765F}" type="presOf" srcId="{F3E70B69-F213-437E-801F-71E84DE01E58}" destId="{DB94033D-813D-4BF3-8B62-848A2BC56F1F}" srcOrd="0" destOrd="0" presId="urn:microsoft.com/office/officeart/2005/8/layout/hProcess9"/>
    <dgm:cxn modelId="{16CAA6D8-CEE3-427C-9F32-5EDC7D1217CE}" srcId="{684FF97F-B27E-4994-9535-48ED89A6AC52}" destId="{F3E70B69-F213-437E-801F-71E84DE01E58}" srcOrd="1" destOrd="0" parTransId="{627D74A7-D526-403C-8925-866DB2CADAC6}" sibTransId="{E5B67D30-792C-42D1-8787-3774EEBAD85A}"/>
    <dgm:cxn modelId="{1123CCC0-2066-426F-94DD-D5BCF1F463D0}" type="presParOf" srcId="{7DBAE7A1-E357-4F35-BD86-5EAA949F27D2}" destId="{76B68248-46F7-4196-8F47-46420649A186}" srcOrd="0" destOrd="0" presId="urn:microsoft.com/office/officeart/2005/8/layout/hProcess9"/>
    <dgm:cxn modelId="{63568E2D-8A20-47CD-A485-2D3A6A6DA66F}" type="presParOf" srcId="{7DBAE7A1-E357-4F35-BD86-5EAA949F27D2}" destId="{9C4FFF2F-61B3-49F8-956D-E1724A7EBF46}" srcOrd="1" destOrd="0" presId="urn:microsoft.com/office/officeart/2005/8/layout/hProcess9"/>
    <dgm:cxn modelId="{C457BD6E-F2F4-467E-BEAC-7FA97CB276E5}" type="presParOf" srcId="{9C4FFF2F-61B3-49F8-956D-E1724A7EBF46}" destId="{D9A5E409-A436-4868-9B30-644830AA50F4}" srcOrd="0" destOrd="0" presId="urn:microsoft.com/office/officeart/2005/8/layout/hProcess9"/>
    <dgm:cxn modelId="{3E75BCB9-0FE8-49B9-A890-B74C24C64A49}" type="presParOf" srcId="{9C4FFF2F-61B3-49F8-956D-E1724A7EBF46}" destId="{35D55F40-A9BA-4E6A-9D8B-377ED68A32F2}" srcOrd="1" destOrd="0" presId="urn:microsoft.com/office/officeart/2005/8/layout/hProcess9"/>
    <dgm:cxn modelId="{89B52358-0194-4C8F-9601-6C60C5F55DB8}" type="presParOf" srcId="{9C4FFF2F-61B3-49F8-956D-E1724A7EBF46}" destId="{DB94033D-813D-4BF3-8B62-848A2BC56F1F}" srcOrd="2" destOrd="0" presId="urn:microsoft.com/office/officeart/2005/8/layout/hProcess9"/>
    <dgm:cxn modelId="{EA3A19F7-2CB1-413F-AB82-6ABC79DB55AC}" type="presParOf" srcId="{9C4FFF2F-61B3-49F8-956D-E1724A7EBF46}" destId="{7FF49CEF-43A8-40D6-AD06-B368A19AECF2}" srcOrd="3" destOrd="0" presId="urn:microsoft.com/office/officeart/2005/8/layout/hProcess9"/>
    <dgm:cxn modelId="{E3402098-52A1-4229-B42E-47CF6C8D213D}" type="presParOf" srcId="{9C4FFF2F-61B3-49F8-956D-E1724A7EBF46}" destId="{E38DD670-9144-41CF-AAD5-89B7D7AABDFE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91B4056-B29D-4ACC-891B-C293A38F7613}" type="doc">
      <dgm:prSet loTypeId="urn:microsoft.com/office/officeart/2005/8/layout/vList5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26237188-FBA6-4C8A-A5D7-465BFB14A9AC}">
      <dgm:prSet custT="1"/>
      <dgm:spPr/>
      <dgm:t>
        <a:bodyPr/>
        <a:lstStyle/>
        <a:p>
          <a:r>
            <a:rPr lang="en-US" sz="2000" b="1" dirty="0"/>
            <a:t>Textual analysis Results:</a:t>
          </a:r>
          <a:endParaRPr lang="en-US" sz="2000" dirty="0"/>
        </a:p>
      </dgm:t>
    </dgm:pt>
    <dgm:pt modelId="{83E902ED-5636-4108-8185-A568E75B02C0}" type="parTrans" cxnId="{1AE59205-C126-4FE8-80B1-55DEEA0BA5EC}">
      <dgm:prSet/>
      <dgm:spPr/>
      <dgm:t>
        <a:bodyPr/>
        <a:lstStyle/>
        <a:p>
          <a:endParaRPr lang="en-US"/>
        </a:p>
      </dgm:t>
    </dgm:pt>
    <dgm:pt modelId="{297A94CD-6B72-47A1-867E-98C93B43E802}" type="sibTrans" cxnId="{1AE59205-C126-4FE8-80B1-55DEEA0BA5EC}">
      <dgm:prSet/>
      <dgm:spPr/>
      <dgm:t>
        <a:bodyPr/>
        <a:lstStyle/>
        <a:p>
          <a:endParaRPr lang="en-US"/>
        </a:p>
      </dgm:t>
    </dgm:pt>
    <dgm:pt modelId="{B8A0DCAB-EE65-4071-B821-D714A420E3B0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1" dirty="0"/>
            <a:t>Location</a:t>
          </a:r>
          <a:r>
            <a:rPr lang="en-US" dirty="0"/>
            <a:t>: Avila, Spain</a:t>
          </a:r>
          <a:br>
            <a:rPr lang="en-US" dirty="0"/>
          </a:br>
          <a:r>
            <a:rPr lang="en-US" dirty="0"/>
            <a:t> (Longitude:</a:t>
          </a:r>
          <a:r>
            <a:rPr lang="el-GR" dirty="0"/>
            <a:t> 38.8547</a:t>
          </a:r>
          <a:r>
            <a:rPr lang="en-US" dirty="0"/>
            <a:t>°, Latitude: </a:t>
          </a:r>
          <a:r>
            <a:rPr lang="el-GR" dirty="0"/>
            <a:t>22.9739</a:t>
          </a:r>
          <a:r>
            <a:rPr lang="en-US" dirty="0"/>
            <a:t>°)</a:t>
          </a:r>
        </a:p>
      </dgm:t>
    </dgm:pt>
    <dgm:pt modelId="{C8323EBE-A6A3-4FD5-965E-21B5272B95C4}" type="parTrans" cxnId="{366A8319-354E-4FC2-87E3-2A0DB24CA293}">
      <dgm:prSet/>
      <dgm:spPr/>
      <dgm:t>
        <a:bodyPr/>
        <a:lstStyle/>
        <a:p>
          <a:endParaRPr lang="en-US"/>
        </a:p>
      </dgm:t>
    </dgm:pt>
    <dgm:pt modelId="{B6C02E83-02E9-4DEE-AB8C-6BBFC1E21621}" type="sibTrans" cxnId="{366A8319-354E-4FC2-87E3-2A0DB24CA293}">
      <dgm:prSet/>
      <dgm:spPr/>
      <dgm:t>
        <a:bodyPr/>
        <a:lstStyle/>
        <a:p>
          <a:endParaRPr lang="en-US"/>
        </a:p>
      </dgm:t>
    </dgm:pt>
    <dgm:pt modelId="{BC335581-04A4-4D06-9B5A-04AC3B26691E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1" dirty="0"/>
            <a:t>Relevant</a:t>
          </a:r>
          <a:r>
            <a:rPr lang="en-US" dirty="0"/>
            <a:t> with fire 97%</a:t>
          </a:r>
        </a:p>
      </dgm:t>
    </dgm:pt>
    <dgm:pt modelId="{E3EA4C8A-C107-4BA0-A911-5C49DE869BC6}" type="parTrans" cxnId="{EA31DBD1-108B-4C44-A7F9-107FA4CDC706}">
      <dgm:prSet/>
      <dgm:spPr/>
      <dgm:t>
        <a:bodyPr/>
        <a:lstStyle/>
        <a:p>
          <a:endParaRPr lang="en-US"/>
        </a:p>
      </dgm:t>
    </dgm:pt>
    <dgm:pt modelId="{4943BB50-DDF4-4128-9D5C-4170FB858141}" type="sibTrans" cxnId="{EA31DBD1-108B-4C44-A7F9-107FA4CDC706}">
      <dgm:prSet/>
      <dgm:spPr/>
      <dgm:t>
        <a:bodyPr/>
        <a:lstStyle/>
        <a:p>
          <a:endParaRPr lang="en-US"/>
        </a:p>
      </dgm:t>
    </dgm:pt>
    <dgm:pt modelId="{CF4051F3-A92B-4342-82A8-4C83E48AF961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dirty="0"/>
            <a:t>Crawled by </a:t>
          </a:r>
          <a:r>
            <a:rPr lang="en-US" b="1" dirty="0"/>
            <a:t>keywords</a:t>
          </a:r>
          <a:r>
            <a:rPr lang="en-US" dirty="0"/>
            <a:t>: “</a:t>
          </a:r>
          <a:r>
            <a:rPr lang="en-GB" dirty="0" err="1"/>
            <a:t>incedio</a:t>
          </a:r>
          <a:r>
            <a:rPr lang="en-GB" dirty="0"/>
            <a:t> </a:t>
          </a:r>
          <a:r>
            <a:rPr lang="en-GB" dirty="0" err="1"/>
            <a:t>forestral</a:t>
          </a:r>
          <a:r>
            <a:rPr lang="en-GB" dirty="0"/>
            <a:t>”, “</a:t>
          </a:r>
          <a:r>
            <a:rPr lang="en-GB" dirty="0" err="1"/>
            <a:t>bomberos</a:t>
          </a:r>
          <a:r>
            <a:rPr lang="en-GB" dirty="0"/>
            <a:t>”</a:t>
          </a:r>
          <a:endParaRPr lang="en-US" dirty="0"/>
        </a:p>
      </dgm:t>
    </dgm:pt>
    <dgm:pt modelId="{AB7BBC53-4E5B-41DD-818F-2178331B1308}" type="parTrans" cxnId="{8E13EBE4-253A-42C5-A178-39AD8C5E589D}">
      <dgm:prSet/>
      <dgm:spPr/>
      <dgm:t>
        <a:bodyPr/>
        <a:lstStyle/>
        <a:p>
          <a:endParaRPr lang="en-US"/>
        </a:p>
      </dgm:t>
    </dgm:pt>
    <dgm:pt modelId="{24A2D756-0B6B-4CB8-A72C-9BAE1A883F53}" type="sibTrans" cxnId="{8E13EBE4-253A-42C5-A178-39AD8C5E589D}">
      <dgm:prSet/>
      <dgm:spPr/>
      <dgm:t>
        <a:bodyPr/>
        <a:lstStyle/>
        <a:p>
          <a:endParaRPr lang="en-US"/>
        </a:p>
      </dgm:t>
    </dgm:pt>
    <dgm:pt modelId="{F5C2284E-6F46-437D-BE90-8214C549CB55}">
      <dgm:prSet custT="1"/>
      <dgm:spPr/>
      <dgm:t>
        <a:bodyPr/>
        <a:lstStyle/>
        <a:p>
          <a:r>
            <a:rPr lang="en-US" sz="2000" b="1" dirty="0"/>
            <a:t>Visual analysis Results:</a:t>
          </a:r>
          <a:endParaRPr lang="en-US" sz="2000" dirty="0"/>
        </a:p>
      </dgm:t>
    </dgm:pt>
    <dgm:pt modelId="{F1FA269A-6FCC-4BA7-8945-F5CA2F414E96}" type="parTrans" cxnId="{512BE6E3-DBAD-4A00-AAC1-DA08484B181F}">
      <dgm:prSet/>
      <dgm:spPr/>
      <dgm:t>
        <a:bodyPr/>
        <a:lstStyle/>
        <a:p>
          <a:endParaRPr lang="en-US"/>
        </a:p>
      </dgm:t>
    </dgm:pt>
    <dgm:pt modelId="{E6EA0F3E-8727-4EB0-993A-D87E06C290B9}" type="sibTrans" cxnId="{512BE6E3-DBAD-4A00-AAC1-DA08484B181F}">
      <dgm:prSet/>
      <dgm:spPr/>
      <dgm:t>
        <a:bodyPr/>
        <a:lstStyle/>
        <a:p>
          <a:endParaRPr lang="en-US"/>
        </a:p>
      </dgm:t>
    </dgm:pt>
    <dgm:pt modelId="{CD2DC864-BB8D-47C6-A172-31A0A2B943E5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600" b="1" kern="1200" dirty="0">
              <a:solidFill>
                <a:srgbClr val="3F4F44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Recognized </a:t>
          </a:r>
          <a:r>
            <a:rPr lang="en-US" sz="1600" b="1" kern="1200" dirty="0">
              <a:latin typeface="+mj-lt"/>
              <a:ea typeface="+mn-ea"/>
              <a:cs typeface="+mn-cs"/>
            </a:rPr>
            <a:t>Concepts</a:t>
          </a:r>
          <a:r>
            <a:rPr lang="en-US" sz="1600" kern="1200" dirty="0">
              <a:latin typeface="+mj-lt"/>
              <a:ea typeface="+mn-ea"/>
              <a:cs typeface="+mn-cs"/>
            </a:rPr>
            <a:t>: Fire, Outdoor, Trees, Buildings</a:t>
          </a:r>
        </a:p>
      </dgm:t>
    </dgm:pt>
    <dgm:pt modelId="{F8BCE828-C142-4F18-8041-17CEA7B80EDC}" type="parTrans" cxnId="{47D2E45D-DA7D-416B-BC7B-599232BD86AA}">
      <dgm:prSet/>
      <dgm:spPr/>
      <dgm:t>
        <a:bodyPr/>
        <a:lstStyle/>
        <a:p>
          <a:endParaRPr lang="en-US"/>
        </a:p>
      </dgm:t>
    </dgm:pt>
    <dgm:pt modelId="{3478D20C-7055-4D2D-8D3E-5C4A1FF1FBC9}" type="sibTrans" cxnId="{47D2E45D-DA7D-416B-BC7B-599232BD86AA}">
      <dgm:prSet/>
      <dgm:spPr/>
      <dgm:t>
        <a:bodyPr/>
        <a:lstStyle/>
        <a:p>
          <a:endParaRPr lang="en-US"/>
        </a:p>
      </dgm:t>
    </dgm:pt>
    <dgm:pt modelId="{267156D9-D716-4F91-9564-481B28D66630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en-US" sz="15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Franklin Gothic Book" panose="020B0503020102020204"/>
            <a:ea typeface="+mn-ea"/>
            <a:cs typeface="+mn-cs"/>
          </a:endParaRPr>
        </a:p>
      </dgm:t>
    </dgm:pt>
    <dgm:pt modelId="{BF690AF6-5C9F-45BD-AC87-05D780EEF54D}" type="parTrans" cxnId="{8E4B1164-ACCC-45C7-ADBD-E41F624CE12F}">
      <dgm:prSet/>
      <dgm:spPr/>
      <dgm:t>
        <a:bodyPr/>
        <a:lstStyle/>
        <a:p>
          <a:endParaRPr lang="en-US"/>
        </a:p>
      </dgm:t>
    </dgm:pt>
    <dgm:pt modelId="{A6270C3F-D6F0-4921-ABF8-9FA101ACD2DA}" type="sibTrans" cxnId="{8E4B1164-ACCC-45C7-ADBD-E41F624CE12F}">
      <dgm:prSet/>
      <dgm:spPr/>
      <dgm:t>
        <a:bodyPr/>
        <a:lstStyle/>
        <a:p>
          <a:endParaRPr lang="en-US"/>
        </a:p>
      </dgm:t>
    </dgm:pt>
    <dgm:pt modelId="{3417A9CE-3643-416D-A9D0-D240AED44F5C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1" dirty="0"/>
            <a:t>Sentiment</a:t>
          </a:r>
          <a:r>
            <a:rPr lang="en-US" dirty="0"/>
            <a:t>: Neutral</a:t>
          </a:r>
        </a:p>
      </dgm:t>
    </dgm:pt>
    <dgm:pt modelId="{0A410BE3-91E3-45FE-9B0E-1E8E161F3526}" type="parTrans" cxnId="{14432AEB-B066-45A2-83D2-D7830E74128E}">
      <dgm:prSet/>
      <dgm:spPr/>
      <dgm:t>
        <a:bodyPr/>
        <a:lstStyle/>
        <a:p>
          <a:endParaRPr lang="el-GR"/>
        </a:p>
      </dgm:t>
    </dgm:pt>
    <dgm:pt modelId="{1EBE94D0-1385-4CBC-A403-24F9ACB2A5F7}" type="sibTrans" cxnId="{14432AEB-B066-45A2-83D2-D7830E74128E}">
      <dgm:prSet/>
      <dgm:spPr/>
      <dgm:t>
        <a:bodyPr/>
        <a:lstStyle/>
        <a:p>
          <a:endParaRPr lang="el-GR"/>
        </a:p>
      </dgm:t>
    </dgm:pt>
    <dgm:pt modelId="{E45337CA-BBDC-47FC-9FAD-E7891C02E5D1}" type="pres">
      <dgm:prSet presAssocID="{A91B4056-B29D-4ACC-891B-C293A38F7613}" presName="Name0" presStyleCnt="0">
        <dgm:presLayoutVars>
          <dgm:dir/>
          <dgm:animLvl val="lvl"/>
          <dgm:resizeHandles val="exact"/>
        </dgm:presLayoutVars>
      </dgm:prSet>
      <dgm:spPr/>
    </dgm:pt>
    <dgm:pt modelId="{AB274597-F9E7-40A3-A8B5-85FEEFFBD87D}" type="pres">
      <dgm:prSet presAssocID="{26237188-FBA6-4C8A-A5D7-465BFB14A9AC}" presName="linNode" presStyleCnt="0"/>
      <dgm:spPr/>
    </dgm:pt>
    <dgm:pt modelId="{202D6024-E7FE-4676-BD76-B6FD055973DF}" type="pres">
      <dgm:prSet presAssocID="{26237188-FBA6-4C8A-A5D7-465BFB14A9AC}" presName="parentText" presStyleLbl="node1" presStyleIdx="0" presStyleCnt="2" custScaleX="73684" custScaleY="88724">
        <dgm:presLayoutVars>
          <dgm:chMax val="1"/>
          <dgm:bulletEnabled val="1"/>
        </dgm:presLayoutVars>
      </dgm:prSet>
      <dgm:spPr/>
    </dgm:pt>
    <dgm:pt modelId="{267F05B2-DAB1-41F8-B3E1-5D7886B2D7E5}" type="pres">
      <dgm:prSet presAssocID="{26237188-FBA6-4C8A-A5D7-465BFB14A9AC}" presName="descendantText" presStyleLbl="alignAccFollowNode1" presStyleIdx="0" presStyleCnt="2" custScaleX="102580" custLinFactNeighborY="0">
        <dgm:presLayoutVars>
          <dgm:bulletEnabled val="1"/>
        </dgm:presLayoutVars>
      </dgm:prSet>
      <dgm:spPr/>
    </dgm:pt>
    <dgm:pt modelId="{1608675A-74BA-4913-9D8C-BE072752C10D}" type="pres">
      <dgm:prSet presAssocID="{297A94CD-6B72-47A1-867E-98C93B43E802}" presName="sp" presStyleCnt="0"/>
      <dgm:spPr/>
    </dgm:pt>
    <dgm:pt modelId="{F8309B15-7E9E-4F81-9491-3E31858D9BDC}" type="pres">
      <dgm:prSet presAssocID="{F5C2284E-6F46-437D-BE90-8214C549CB55}" presName="linNode" presStyleCnt="0"/>
      <dgm:spPr/>
    </dgm:pt>
    <dgm:pt modelId="{FCA8CCC1-D474-4D53-B437-1D66A6137825}" type="pres">
      <dgm:prSet presAssocID="{F5C2284E-6F46-437D-BE90-8214C549CB55}" presName="parentText" presStyleLbl="node1" presStyleIdx="1" presStyleCnt="2" custScaleX="75909" custScaleY="92407">
        <dgm:presLayoutVars>
          <dgm:chMax val="1"/>
          <dgm:bulletEnabled val="1"/>
        </dgm:presLayoutVars>
      </dgm:prSet>
      <dgm:spPr/>
    </dgm:pt>
    <dgm:pt modelId="{9DA9F18C-03EE-4254-BA06-120E6C0796FF}" type="pres">
      <dgm:prSet presAssocID="{F5C2284E-6F46-437D-BE90-8214C549CB55}" presName="descendantText" presStyleLbl="alignAccFollowNode1" presStyleIdx="1" presStyleCnt="2" custScaleX="101713" custLinFactNeighborY="-2090">
        <dgm:presLayoutVars>
          <dgm:bulletEnabled val="1"/>
        </dgm:presLayoutVars>
      </dgm:prSet>
      <dgm:spPr/>
    </dgm:pt>
  </dgm:ptLst>
  <dgm:cxnLst>
    <dgm:cxn modelId="{1AE59205-C126-4FE8-80B1-55DEEA0BA5EC}" srcId="{A91B4056-B29D-4ACC-891B-C293A38F7613}" destId="{26237188-FBA6-4C8A-A5D7-465BFB14A9AC}" srcOrd="0" destOrd="0" parTransId="{83E902ED-5636-4108-8185-A568E75B02C0}" sibTransId="{297A94CD-6B72-47A1-867E-98C93B43E802}"/>
    <dgm:cxn modelId="{9B62F007-E1A4-47AD-8B47-41210BC0521C}" type="presOf" srcId="{A91B4056-B29D-4ACC-891B-C293A38F7613}" destId="{E45337CA-BBDC-47FC-9FAD-E7891C02E5D1}" srcOrd="0" destOrd="0" presId="urn:microsoft.com/office/officeart/2005/8/layout/vList5"/>
    <dgm:cxn modelId="{B7C8D313-428F-4D2D-AE98-D0AA74CEF9B3}" type="presOf" srcId="{B8A0DCAB-EE65-4071-B821-D714A420E3B0}" destId="{267F05B2-DAB1-41F8-B3E1-5D7886B2D7E5}" srcOrd="0" destOrd="0" presId="urn:microsoft.com/office/officeart/2005/8/layout/vList5"/>
    <dgm:cxn modelId="{7F046416-A815-44E2-BF7C-D2C30781AD6A}" type="presOf" srcId="{CD2DC864-BB8D-47C6-A172-31A0A2B943E5}" destId="{9DA9F18C-03EE-4254-BA06-120E6C0796FF}" srcOrd="0" destOrd="1" presId="urn:microsoft.com/office/officeart/2005/8/layout/vList5"/>
    <dgm:cxn modelId="{366A8319-354E-4FC2-87E3-2A0DB24CA293}" srcId="{26237188-FBA6-4C8A-A5D7-465BFB14A9AC}" destId="{B8A0DCAB-EE65-4071-B821-D714A420E3B0}" srcOrd="0" destOrd="0" parTransId="{C8323EBE-A6A3-4FD5-965E-21B5272B95C4}" sibTransId="{B6C02E83-02E9-4DEE-AB8C-6BBFC1E21621}"/>
    <dgm:cxn modelId="{053B3240-FAE3-48FF-BD3B-28D26F0AED56}" type="presOf" srcId="{CF4051F3-A92B-4342-82A8-4C83E48AF961}" destId="{267F05B2-DAB1-41F8-B3E1-5D7886B2D7E5}" srcOrd="0" destOrd="3" presId="urn:microsoft.com/office/officeart/2005/8/layout/vList5"/>
    <dgm:cxn modelId="{47D2E45D-DA7D-416B-BC7B-599232BD86AA}" srcId="{F5C2284E-6F46-437D-BE90-8214C549CB55}" destId="{CD2DC864-BB8D-47C6-A172-31A0A2B943E5}" srcOrd="1" destOrd="0" parTransId="{F8BCE828-C142-4F18-8041-17CEA7B80EDC}" sibTransId="{3478D20C-7055-4D2D-8D3E-5C4A1FF1FBC9}"/>
    <dgm:cxn modelId="{155EC65F-D584-4CA5-B646-ED2D8CEECADF}" type="presOf" srcId="{3417A9CE-3643-416D-A9D0-D240AED44F5C}" destId="{267F05B2-DAB1-41F8-B3E1-5D7886B2D7E5}" srcOrd="0" destOrd="2" presId="urn:microsoft.com/office/officeart/2005/8/layout/vList5"/>
    <dgm:cxn modelId="{8E4B1164-ACCC-45C7-ADBD-E41F624CE12F}" srcId="{F5C2284E-6F46-437D-BE90-8214C549CB55}" destId="{267156D9-D716-4F91-9564-481B28D66630}" srcOrd="0" destOrd="0" parTransId="{BF690AF6-5C9F-45BD-AC87-05D780EEF54D}" sibTransId="{A6270C3F-D6F0-4921-ABF8-9FA101ACD2DA}"/>
    <dgm:cxn modelId="{C4090854-91D0-4AF0-B45F-7753AF28B99F}" type="presOf" srcId="{BC335581-04A4-4D06-9B5A-04AC3B26691E}" destId="{267F05B2-DAB1-41F8-B3E1-5D7886B2D7E5}" srcOrd="0" destOrd="1" presId="urn:microsoft.com/office/officeart/2005/8/layout/vList5"/>
    <dgm:cxn modelId="{ACE28F74-8408-49FD-B45E-116480FC4E46}" type="presOf" srcId="{F5C2284E-6F46-437D-BE90-8214C549CB55}" destId="{FCA8CCC1-D474-4D53-B437-1D66A6137825}" srcOrd="0" destOrd="0" presId="urn:microsoft.com/office/officeart/2005/8/layout/vList5"/>
    <dgm:cxn modelId="{D5B85D8F-0A0C-452B-909E-09F8A8E5BBFC}" type="presOf" srcId="{267156D9-D716-4F91-9564-481B28D66630}" destId="{9DA9F18C-03EE-4254-BA06-120E6C0796FF}" srcOrd="0" destOrd="0" presId="urn:microsoft.com/office/officeart/2005/8/layout/vList5"/>
    <dgm:cxn modelId="{1529A2CD-91C5-4909-8A04-404FDB639713}" type="presOf" srcId="{26237188-FBA6-4C8A-A5D7-465BFB14A9AC}" destId="{202D6024-E7FE-4676-BD76-B6FD055973DF}" srcOrd="0" destOrd="0" presId="urn:microsoft.com/office/officeart/2005/8/layout/vList5"/>
    <dgm:cxn modelId="{EA31DBD1-108B-4C44-A7F9-107FA4CDC706}" srcId="{26237188-FBA6-4C8A-A5D7-465BFB14A9AC}" destId="{BC335581-04A4-4D06-9B5A-04AC3B26691E}" srcOrd="1" destOrd="0" parTransId="{E3EA4C8A-C107-4BA0-A911-5C49DE869BC6}" sibTransId="{4943BB50-DDF4-4128-9D5C-4170FB858141}"/>
    <dgm:cxn modelId="{512BE6E3-DBAD-4A00-AAC1-DA08484B181F}" srcId="{A91B4056-B29D-4ACC-891B-C293A38F7613}" destId="{F5C2284E-6F46-437D-BE90-8214C549CB55}" srcOrd="1" destOrd="0" parTransId="{F1FA269A-6FCC-4BA7-8945-F5CA2F414E96}" sibTransId="{E6EA0F3E-8727-4EB0-993A-D87E06C290B9}"/>
    <dgm:cxn modelId="{8E13EBE4-253A-42C5-A178-39AD8C5E589D}" srcId="{26237188-FBA6-4C8A-A5D7-465BFB14A9AC}" destId="{CF4051F3-A92B-4342-82A8-4C83E48AF961}" srcOrd="3" destOrd="0" parTransId="{AB7BBC53-4E5B-41DD-818F-2178331B1308}" sibTransId="{24A2D756-0B6B-4CB8-A72C-9BAE1A883F53}"/>
    <dgm:cxn modelId="{14432AEB-B066-45A2-83D2-D7830E74128E}" srcId="{26237188-FBA6-4C8A-A5D7-465BFB14A9AC}" destId="{3417A9CE-3643-416D-A9D0-D240AED44F5C}" srcOrd="2" destOrd="0" parTransId="{0A410BE3-91E3-45FE-9B0E-1E8E161F3526}" sibTransId="{1EBE94D0-1385-4CBC-A403-24F9ACB2A5F7}"/>
    <dgm:cxn modelId="{CFDDBE49-A060-4B32-929C-72D0E472088E}" type="presParOf" srcId="{E45337CA-BBDC-47FC-9FAD-E7891C02E5D1}" destId="{AB274597-F9E7-40A3-A8B5-85FEEFFBD87D}" srcOrd="0" destOrd="0" presId="urn:microsoft.com/office/officeart/2005/8/layout/vList5"/>
    <dgm:cxn modelId="{F2CEF97A-74DE-43A4-B235-118BC083CCA2}" type="presParOf" srcId="{AB274597-F9E7-40A3-A8B5-85FEEFFBD87D}" destId="{202D6024-E7FE-4676-BD76-B6FD055973DF}" srcOrd="0" destOrd="0" presId="urn:microsoft.com/office/officeart/2005/8/layout/vList5"/>
    <dgm:cxn modelId="{F1FEC285-E526-4084-8389-C5D122F8759B}" type="presParOf" srcId="{AB274597-F9E7-40A3-A8B5-85FEEFFBD87D}" destId="{267F05B2-DAB1-41F8-B3E1-5D7886B2D7E5}" srcOrd="1" destOrd="0" presId="urn:microsoft.com/office/officeart/2005/8/layout/vList5"/>
    <dgm:cxn modelId="{169A1C4D-F941-4938-858B-0360B8AC06E7}" type="presParOf" srcId="{E45337CA-BBDC-47FC-9FAD-E7891C02E5D1}" destId="{1608675A-74BA-4913-9D8C-BE072752C10D}" srcOrd="1" destOrd="0" presId="urn:microsoft.com/office/officeart/2005/8/layout/vList5"/>
    <dgm:cxn modelId="{8F2D2DA3-AB22-4683-B36E-67EA8C3E3807}" type="presParOf" srcId="{E45337CA-BBDC-47FC-9FAD-E7891C02E5D1}" destId="{F8309B15-7E9E-4F81-9491-3E31858D9BDC}" srcOrd="2" destOrd="0" presId="urn:microsoft.com/office/officeart/2005/8/layout/vList5"/>
    <dgm:cxn modelId="{1AAD0A30-112A-4EAE-A90C-F06EE04CD44F}" type="presParOf" srcId="{F8309B15-7E9E-4F81-9491-3E31858D9BDC}" destId="{FCA8CCC1-D474-4D53-B437-1D66A6137825}" srcOrd="0" destOrd="0" presId="urn:microsoft.com/office/officeart/2005/8/layout/vList5"/>
    <dgm:cxn modelId="{8EB9527A-C231-4153-A538-7E7ECBF525E6}" type="presParOf" srcId="{F8309B15-7E9E-4F81-9491-3E31858D9BDC}" destId="{9DA9F18C-03EE-4254-BA06-120E6C0796FF}" srcOrd="1" destOrd="0" presId="urn:microsoft.com/office/officeart/2005/8/layout/vList5"/>
  </dgm:cxnLst>
  <dgm:bg/>
  <dgm:whole>
    <a:ln>
      <a:solidFill>
        <a:schemeClr val="bg2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F0CFC95-8A15-4E6D-8BC2-7A135690B94F}" type="doc">
      <dgm:prSet loTypeId="urn:microsoft.com/office/officeart/2008/layout/PictureStrips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91737C6-CF6B-4096-BAB2-D0CF3911D0CF}">
      <dgm:prSet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pPr>
            <a:lnSpc>
              <a:spcPct val="100000"/>
            </a:lnSpc>
          </a:pPr>
          <a:r>
            <a:rPr lang="en-US" b="1" dirty="0"/>
            <a:t>Input: </a:t>
          </a:r>
          <a:r>
            <a:rPr lang="en-US" b="0" dirty="0"/>
            <a:t>Fire-Related</a:t>
          </a:r>
          <a:r>
            <a:rPr lang="en-US" dirty="0"/>
            <a:t> Posts </a:t>
          </a:r>
        </a:p>
      </dgm:t>
    </dgm:pt>
    <dgm:pt modelId="{19A8235B-94A7-4428-AEDB-C6A71D69CC30}" type="parTrans" cxnId="{7ADE5B0E-068C-452D-9E1C-76428B9EB99A}">
      <dgm:prSet/>
      <dgm:spPr/>
      <dgm:t>
        <a:bodyPr/>
        <a:lstStyle/>
        <a:p>
          <a:endParaRPr lang="en-US"/>
        </a:p>
      </dgm:t>
    </dgm:pt>
    <dgm:pt modelId="{7CF9263C-86BB-4C9C-88FF-2BEBBFE8C08F}" type="sibTrans" cxnId="{7ADE5B0E-068C-452D-9E1C-76428B9EB99A}">
      <dgm:prSet/>
      <dgm:spPr/>
      <dgm:t>
        <a:bodyPr/>
        <a:lstStyle/>
        <a:p>
          <a:endParaRPr lang="en-US"/>
        </a:p>
      </dgm:t>
    </dgm:pt>
    <dgm:pt modelId="{07F9AA48-6513-476D-BB66-C7D1D172F661}">
      <dgm:prSet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pPr>
            <a:lnSpc>
              <a:spcPct val="100000"/>
            </a:lnSpc>
          </a:pPr>
          <a:r>
            <a:rPr lang="en-US" b="1" dirty="0"/>
            <a:t>Clustering:</a:t>
          </a:r>
          <a:r>
            <a:rPr lang="en-US" dirty="0"/>
            <a:t> Social media posts referring to the same incident using location and time</a:t>
          </a:r>
        </a:p>
      </dgm:t>
    </dgm:pt>
    <dgm:pt modelId="{72DB146F-A6F9-4265-A703-943F8C40C3EC}" type="parTrans" cxnId="{D75EE991-F151-4339-B9CA-80ADD57E52F1}">
      <dgm:prSet/>
      <dgm:spPr/>
      <dgm:t>
        <a:bodyPr/>
        <a:lstStyle/>
        <a:p>
          <a:endParaRPr lang="en-US"/>
        </a:p>
      </dgm:t>
    </dgm:pt>
    <dgm:pt modelId="{0D40C738-8302-43C9-AA2A-0DAFCFE9F0FF}" type="sibTrans" cxnId="{D75EE991-F151-4339-B9CA-80ADD57E52F1}">
      <dgm:prSet/>
      <dgm:spPr/>
      <dgm:t>
        <a:bodyPr/>
        <a:lstStyle/>
        <a:p>
          <a:endParaRPr lang="en-US"/>
        </a:p>
      </dgm:t>
    </dgm:pt>
    <dgm:pt modelId="{104D8671-9690-49DC-AE1F-F38F5D0BE03A}">
      <dgm:prSet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pPr>
            <a:lnSpc>
              <a:spcPct val="100000"/>
            </a:lnSpc>
          </a:pPr>
          <a:r>
            <a:rPr lang="en-US" b="1" dirty="0"/>
            <a:t>Output: </a:t>
          </a:r>
          <a:r>
            <a:rPr lang="en-US" dirty="0"/>
            <a:t>Fire Events</a:t>
          </a:r>
        </a:p>
      </dgm:t>
    </dgm:pt>
    <dgm:pt modelId="{7372FE5A-C250-4547-BDFC-24FCCD2466F9}" type="parTrans" cxnId="{E1FB714A-E7C1-4BC8-8E34-12965773DBFE}">
      <dgm:prSet/>
      <dgm:spPr/>
      <dgm:t>
        <a:bodyPr/>
        <a:lstStyle/>
        <a:p>
          <a:endParaRPr lang="en-US"/>
        </a:p>
      </dgm:t>
    </dgm:pt>
    <dgm:pt modelId="{9E2FF5C9-85EA-4339-BBC5-93B0398F2078}" type="sibTrans" cxnId="{E1FB714A-E7C1-4BC8-8E34-12965773DBFE}">
      <dgm:prSet/>
      <dgm:spPr/>
      <dgm:t>
        <a:bodyPr/>
        <a:lstStyle/>
        <a:p>
          <a:endParaRPr lang="en-US"/>
        </a:p>
      </dgm:t>
    </dgm:pt>
    <dgm:pt modelId="{DCA909F5-6AC3-4FA8-BA43-AA399F5ACC30}" type="pres">
      <dgm:prSet presAssocID="{9F0CFC95-8A15-4E6D-8BC2-7A135690B94F}" presName="Name0" presStyleCnt="0">
        <dgm:presLayoutVars>
          <dgm:dir/>
          <dgm:resizeHandles val="exact"/>
        </dgm:presLayoutVars>
      </dgm:prSet>
      <dgm:spPr/>
    </dgm:pt>
    <dgm:pt modelId="{26F905BA-D0CF-4A13-BDF3-CA8DF9BCB4A9}" type="pres">
      <dgm:prSet presAssocID="{391737C6-CF6B-4096-BAB2-D0CF3911D0CF}" presName="composite" presStyleCnt="0"/>
      <dgm:spPr/>
    </dgm:pt>
    <dgm:pt modelId="{EF479D9B-243B-475A-8435-AB8F58E50256}" type="pres">
      <dgm:prSet presAssocID="{391737C6-CF6B-4096-BAB2-D0CF3911D0CF}" presName="rect1" presStyleLbl="trAlignAcc1" presStyleIdx="0" presStyleCnt="3">
        <dgm:presLayoutVars>
          <dgm:bulletEnabled val="1"/>
        </dgm:presLayoutVars>
      </dgm:prSet>
      <dgm:spPr/>
    </dgm:pt>
    <dgm:pt modelId="{EDBFA0C4-EE0A-47C8-83FA-793BBF1C81B5}" type="pres">
      <dgm:prSet presAssocID="{391737C6-CF6B-4096-BAB2-D0CF3911D0CF}" presName="rect2" presStyleLbl="fgImgPlace1" presStyleIdx="0" presStyleCnt="3" custLinFactNeighborX="22390" custLinFactNeighborY="559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ubtitles"/>
        </a:ext>
      </dgm:extLst>
    </dgm:pt>
    <dgm:pt modelId="{A4FD4AF3-BDDC-4507-B3CC-A762456FC4C6}" type="pres">
      <dgm:prSet presAssocID="{7CF9263C-86BB-4C9C-88FF-2BEBBFE8C08F}" presName="sibTrans" presStyleCnt="0"/>
      <dgm:spPr/>
    </dgm:pt>
    <dgm:pt modelId="{EA11F0D8-38CD-450A-BB40-4AC902DA2FFB}" type="pres">
      <dgm:prSet presAssocID="{07F9AA48-6513-476D-BB66-C7D1D172F661}" presName="composite" presStyleCnt="0"/>
      <dgm:spPr/>
    </dgm:pt>
    <dgm:pt modelId="{DE63F233-E9A1-4281-ACB9-10CE470939DC}" type="pres">
      <dgm:prSet presAssocID="{07F9AA48-6513-476D-BB66-C7D1D172F661}" presName="rect1" presStyleLbl="trAlignAcc1" presStyleIdx="1" presStyleCnt="3">
        <dgm:presLayoutVars>
          <dgm:bulletEnabled val="1"/>
        </dgm:presLayoutVars>
      </dgm:prSet>
      <dgm:spPr/>
    </dgm:pt>
    <dgm:pt modelId="{188AE083-6EDA-4897-B03B-EBED5740ECA7}" type="pres">
      <dgm:prSet presAssocID="{07F9AA48-6513-476D-BB66-C7D1D172F661}" presName="rect2" presStyleLbl="fgImgPlace1" presStyleIdx="1" presStyleCnt="3" custLinFactNeighborX="-2229" custLinFactNeighborY="5870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22CF14A4-6B07-4094-A3D0-5C9D0CBDC8B5}" type="pres">
      <dgm:prSet presAssocID="{0D40C738-8302-43C9-AA2A-0DAFCFE9F0FF}" presName="sibTrans" presStyleCnt="0"/>
      <dgm:spPr/>
    </dgm:pt>
    <dgm:pt modelId="{FCAF6CD3-D354-44A4-9FD9-CB8FAF28892F}" type="pres">
      <dgm:prSet presAssocID="{104D8671-9690-49DC-AE1F-F38F5D0BE03A}" presName="composite" presStyleCnt="0"/>
      <dgm:spPr/>
    </dgm:pt>
    <dgm:pt modelId="{9C53ED5B-DADE-4A03-A499-E7593161F372}" type="pres">
      <dgm:prSet presAssocID="{104D8671-9690-49DC-AE1F-F38F5D0BE03A}" presName="rect1" presStyleLbl="trAlignAcc1" presStyleIdx="2" presStyleCnt="3">
        <dgm:presLayoutVars>
          <dgm:bulletEnabled val="1"/>
        </dgm:presLayoutVars>
      </dgm:prSet>
      <dgm:spPr/>
    </dgm:pt>
    <dgm:pt modelId="{A06B49F8-ED81-405B-9C92-6578A4240C31}" type="pres">
      <dgm:prSet presAssocID="{104D8671-9690-49DC-AE1F-F38F5D0BE03A}" presName="rect2" presStyleLbl="fgImgPlace1" presStyleIdx="2" presStyleCnt="3" custLinFactNeighborX="12752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ire"/>
        </a:ext>
      </dgm:extLst>
    </dgm:pt>
  </dgm:ptLst>
  <dgm:cxnLst>
    <dgm:cxn modelId="{C2F51F07-0018-42C5-9681-FA8EBF4F69D6}" type="presOf" srcId="{104D8671-9690-49DC-AE1F-F38F5D0BE03A}" destId="{9C53ED5B-DADE-4A03-A499-E7593161F372}" srcOrd="0" destOrd="0" presId="urn:microsoft.com/office/officeart/2008/layout/PictureStrips"/>
    <dgm:cxn modelId="{7ADE5B0E-068C-452D-9E1C-76428B9EB99A}" srcId="{9F0CFC95-8A15-4E6D-8BC2-7A135690B94F}" destId="{391737C6-CF6B-4096-BAB2-D0CF3911D0CF}" srcOrd="0" destOrd="0" parTransId="{19A8235B-94A7-4428-AEDB-C6A71D69CC30}" sibTransId="{7CF9263C-86BB-4C9C-88FF-2BEBBFE8C08F}"/>
    <dgm:cxn modelId="{FF85912D-CFCE-4ACE-A951-07C230C21C92}" type="presOf" srcId="{9F0CFC95-8A15-4E6D-8BC2-7A135690B94F}" destId="{DCA909F5-6AC3-4FA8-BA43-AA399F5ACC30}" srcOrd="0" destOrd="0" presId="urn:microsoft.com/office/officeart/2008/layout/PictureStrips"/>
    <dgm:cxn modelId="{E1FB714A-E7C1-4BC8-8E34-12965773DBFE}" srcId="{9F0CFC95-8A15-4E6D-8BC2-7A135690B94F}" destId="{104D8671-9690-49DC-AE1F-F38F5D0BE03A}" srcOrd="2" destOrd="0" parTransId="{7372FE5A-C250-4547-BDFC-24FCCD2466F9}" sibTransId="{9E2FF5C9-85EA-4339-BBC5-93B0398F2078}"/>
    <dgm:cxn modelId="{8B753A56-1B05-40A6-BFB9-043BB932C58F}" type="presOf" srcId="{391737C6-CF6B-4096-BAB2-D0CF3911D0CF}" destId="{EF479D9B-243B-475A-8435-AB8F58E50256}" srcOrd="0" destOrd="0" presId="urn:microsoft.com/office/officeart/2008/layout/PictureStrips"/>
    <dgm:cxn modelId="{9B6C938E-262C-4C38-9D37-25C78F4F9D22}" type="presOf" srcId="{07F9AA48-6513-476D-BB66-C7D1D172F661}" destId="{DE63F233-E9A1-4281-ACB9-10CE470939DC}" srcOrd="0" destOrd="0" presId="urn:microsoft.com/office/officeart/2008/layout/PictureStrips"/>
    <dgm:cxn modelId="{D75EE991-F151-4339-B9CA-80ADD57E52F1}" srcId="{9F0CFC95-8A15-4E6D-8BC2-7A135690B94F}" destId="{07F9AA48-6513-476D-BB66-C7D1D172F661}" srcOrd="1" destOrd="0" parTransId="{72DB146F-A6F9-4265-A703-943F8C40C3EC}" sibTransId="{0D40C738-8302-43C9-AA2A-0DAFCFE9F0FF}"/>
    <dgm:cxn modelId="{A3A99ADB-A33E-4AE6-BC35-43E608FE1E1B}" type="presParOf" srcId="{DCA909F5-6AC3-4FA8-BA43-AA399F5ACC30}" destId="{26F905BA-D0CF-4A13-BDF3-CA8DF9BCB4A9}" srcOrd="0" destOrd="0" presId="urn:microsoft.com/office/officeart/2008/layout/PictureStrips"/>
    <dgm:cxn modelId="{6C5D9CAB-CAFF-405F-8FA1-8C52936264C9}" type="presParOf" srcId="{26F905BA-D0CF-4A13-BDF3-CA8DF9BCB4A9}" destId="{EF479D9B-243B-475A-8435-AB8F58E50256}" srcOrd="0" destOrd="0" presId="urn:microsoft.com/office/officeart/2008/layout/PictureStrips"/>
    <dgm:cxn modelId="{06D3C2D9-849C-43E1-8F90-5CBE17BB0AB7}" type="presParOf" srcId="{26F905BA-D0CF-4A13-BDF3-CA8DF9BCB4A9}" destId="{EDBFA0C4-EE0A-47C8-83FA-793BBF1C81B5}" srcOrd="1" destOrd="0" presId="urn:microsoft.com/office/officeart/2008/layout/PictureStrips"/>
    <dgm:cxn modelId="{98AE8EB5-2966-4A4F-8B4D-1FC01C5F2CBC}" type="presParOf" srcId="{DCA909F5-6AC3-4FA8-BA43-AA399F5ACC30}" destId="{A4FD4AF3-BDDC-4507-B3CC-A762456FC4C6}" srcOrd="1" destOrd="0" presId="urn:microsoft.com/office/officeart/2008/layout/PictureStrips"/>
    <dgm:cxn modelId="{4A1A20B5-5225-4FF7-A9D8-4BFBACC9BAAA}" type="presParOf" srcId="{DCA909F5-6AC3-4FA8-BA43-AA399F5ACC30}" destId="{EA11F0D8-38CD-450A-BB40-4AC902DA2FFB}" srcOrd="2" destOrd="0" presId="urn:microsoft.com/office/officeart/2008/layout/PictureStrips"/>
    <dgm:cxn modelId="{ED1A648D-96B8-4999-8A03-8A9D43985160}" type="presParOf" srcId="{EA11F0D8-38CD-450A-BB40-4AC902DA2FFB}" destId="{DE63F233-E9A1-4281-ACB9-10CE470939DC}" srcOrd="0" destOrd="0" presId="urn:microsoft.com/office/officeart/2008/layout/PictureStrips"/>
    <dgm:cxn modelId="{B9DF10BE-FF2F-4868-99DF-B69DFF250570}" type="presParOf" srcId="{EA11F0D8-38CD-450A-BB40-4AC902DA2FFB}" destId="{188AE083-6EDA-4897-B03B-EBED5740ECA7}" srcOrd="1" destOrd="0" presId="urn:microsoft.com/office/officeart/2008/layout/PictureStrips"/>
    <dgm:cxn modelId="{99F4C382-3CE1-4FE1-84E4-C14BBE4D57A7}" type="presParOf" srcId="{DCA909F5-6AC3-4FA8-BA43-AA399F5ACC30}" destId="{22CF14A4-6B07-4094-A3D0-5C9D0CBDC8B5}" srcOrd="3" destOrd="0" presId="urn:microsoft.com/office/officeart/2008/layout/PictureStrips"/>
    <dgm:cxn modelId="{FC4B1827-2292-43CF-816D-DAC2C639555E}" type="presParOf" srcId="{DCA909F5-6AC3-4FA8-BA43-AA399F5ACC30}" destId="{FCAF6CD3-D354-44A4-9FD9-CB8FAF28892F}" srcOrd="4" destOrd="0" presId="urn:microsoft.com/office/officeart/2008/layout/PictureStrips"/>
    <dgm:cxn modelId="{00C9FC9A-3FDC-47D9-B93A-6AF870034FD3}" type="presParOf" srcId="{FCAF6CD3-D354-44A4-9FD9-CB8FAF28892F}" destId="{9C53ED5B-DADE-4A03-A499-E7593161F372}" srcOrd="0" destOrd="0" presId="urn:microsoft.com/office/officeart/2008/layout/PictureStrips"/>
    <dgm:cxn modelId="{C016B779-724B-4386-BA59-A8699FA98179}" type="presParOf" srcId="{FCAF6CD3-D354-44A4-9FD9-CB8FAF28892F}" destId="{A06B49F8-ED81-405B-9C92-6578A4240C31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F081423-2D86-447B-896D-E300C20E60D0}" type="doc">
      <dgm:prSet loTypeId="urn:microsoft.com/office/officeart/2018/5/layout/CenteredIconLabelDescriptionList" loCatId="icon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352D4271-ED14-445D-8341-C78914F1BBAA}">
      <dgm:prSet custT="1"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sz="2000" b="1" kern="1200" baseline="0">
              <a:latin typeface="+mn-lt"/>
              <a:ea typeface="+mn-ea"/>
              <a:cs typeface="+mn-cs"/>
            </a:rPr>
            <a:t>Textual Analysis:</a:t>
          </a:r>
          <a:endParaRPr lang="en-US" sz="2000" b="1" kern="1200" baseline="0" dirty="0">
            <a:latin typeface="+mn-lt"/>
            <a:ea typeface="+mn-ea"/>
            <a:cs typeface="+mn-cs"/>
          </a:endParaRPr>
        </a:p>
      </dgm:t>
    </dgm:pt>
    <dgm:pt modelId="{2E079F9E-3CBF-4460-A63A-7BA4FD16B44B}" type="parTrans" cxnId="{2724FFFC-5DEF-4241-8C2A-E5E7E251112C}">
      <dgm:prSet/>
      <dgm:spPr/>
      <dgm:t>
        <a:bodyPr/>
        <a:lstStyle/>
        <a:p>
          <a:endParaRPr lang="en-US"/>
        </a:p>
      </dgm:t>
    </dgm:pt>
    <dgm:pt modelId="{F2E9E7A6-4DE2-4113-81CE-ECD5D8969D24}" type="sibTrans" cxnId="{2724FFFC-5DEF-4241-8C2A-E5E7E251112C}">
      <dgm:prSet/>
      <dgm:spPr/>
      <dgm:t>
        <a:bodyPr/>
        <a:lstStyle/>
        <a:p>
          <a:endParaRPr lang="en-US"/>
        </a:p>
      </dgm:t>
    </dgm:pt>
    <dgm:pt modelId="{9C6A63A2-4B07-46CE-8BFF-BC95FA78A9FF}">
      <dgm:prSet custT="1"/>
      <dgm:spPr/>
      <dgm:t>
        <a:bodyPr/>
        <a:lstStyle/>
        <a:p>
          <a:pPr marL="0" lvl="0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1" kern="1200" dirty="0"/>
            <a:t>Location Extraction: </a:t>
          </a:r>
          <a:r>
            <a:rPr lang="en-US" sz="1600" kern="1200" dirty="0"/>
            <a:t>Identifies mentioned locations and retrieves their coordinates using OpenStreetMap API</a:t>
          </a:r>
        </a:p>
        <a:p>
          <a:pPr marL="0" lvl="0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1" kern="1200" dirty="0"/>
            <a:t>Relevance Estimation: </a:t>
          </a:r>
          <a:r>
            <a:rPr lang="en-US" sz="1600" kern="1200" dirty="0"/>
            <a:t>Identifies if a post is related to wildfires (e.g., post 95% correlated with fire)</a:t>
          </a:r>
        </a:p>
        <a:p>
          <a:pPr marL="0" lvl="0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1" kern="1200" dirty="0">
              <a:solidFill>
                <a:srgbClr val="3F4F44">
                  <a:hueOff val="0"/>
                  <a:satOff val="0"/>
                  <a:lumOff val="0"/>
                  <a:alphaOff val="0"/>
                </a:srgbClr>
              </a:solidFill>
              <a:latin typeface="Abadi MT"/>
              <a:ea typeface="+mn-ea"/>
              <a:cs typeface="+mn-cs"/>
            </a:rPr>
            <a:t>Sentiment Analysis: </a:t>
          </a:r>
          <a:r>
            <a:rPr lang="en-US" sz="1600" b="0" i="0" kern="1200" dirty="0">
              <a:solidFill>
                <a:srgbClr val="3F4F44">
                  <a:hueOff val="0"/>
                  <a:satOff val="0"/>
                  <a:lumOff val="0"/>
                  <a:alphaOff val="0"/>
                </a:srgbClr>
              </a:solidFill>
              <a:latin typeface="Abadi MT"/>
              <a:ea typeface="+mn-ea"/>
              <a:cs typeface="+mn-cs"/>
            </a:rPr>
            <a:t>Extracts the sentiment from the text (positive, neutral, negative)</a:t>
          </a:r>
        </a:p>
        <a:p>
          <a:pPr marL="0"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i="1" kern="1200" dirty="0">
            <a:latin typeface="Franklin Gothic Book" panose="020B0503020102020204"/>
            <a:ea typeface="+mn-ea"/>
            <a:cs typeface="+mn-cs"/>
          </a:endParaRPr>
        </a:p>
      </dgm:t>
    </dgm:pt>
    <dgm:pt modelId="{62465FAD-371A-456D-92B7-E0E16B96A660}" type="parTrans" cxnId="{6279C16E-FC98-4CC4-AAA2-6FD0701C9413}">
      <dgm:prSet/>
      <dgm:spPr/>
      <dgm:t>
        <a:bodyPr/>
        <a:lstStyle/>
        <a:p>
          <a:endParaRPr lang="en-US"/>
        </a:p>
      </dgm:t>
    </dgm:pt>
    <dgm:pt modelId="{B07A145F-9183-4F64-B6F2-6FCD13E4C2C2}" type="sibTrans" cxnId="{6279C16E-FC98-4CC4-AAA2-6FD0701C9413}">
      <dgm:prSet/>
      <dgm:spPr/>
      <dgm:t>
        <a:bodyPr/>
        <a:lstStyle/>
        <a:p>
          <a:endParaRPr lang="en-US"/>
        </a:p>
      </dgm:t>
    </dgm:pt>
    <dgm:pt modelId="{233B7560-C707-42E2-A436-8EC0C8FBA175}">
      <dgm:prSet custT="1"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sz="2000" b="1" dirty="0"/>
            <a:t>Visual Analysis:</a:t>
          </a:r>
          <a:endParaRPr lang="en-US" sz="2000" dirty="0"/>
        </a:p>
      </dgm:t>
    </dgm:pt>
    <dgm:pt modelId="{61BEDF9B-B531-478D-93B2-2516AFDB3613}" type="parTrans" cxnId="{7CB08BF1-2A8A-4E59-AAE3-F33DC7CAFD4E}">
      <dgm:prSet/>
      <dgm:spPr/>
      <dgm:t>
        <a:bodyPr/>
        <a:lstStyle/>
        <a:p>
          <a:endParaRPr lang="en-US"/>
        </a:p>
      </dgm:t>
    </dgm:pt>
    <dgm:pt modelId="{EAC04774-6905-4359-A6EA-3BF92D84BBFA}" type="sibTrans" cxnId="{7CB08BF1-2A8A-4E59-AAE3-F33DC7CAFD4E}">
      <dgm:prSet/>
      <dgm:spPr/>
      <dgm:t>
        <a:bodyPr/>
        <a:lstStyle/>
        <a:p>
          <a:endParaRPr lang="en-US"/>
        </a:p>
      </dgm:t>
    </dgm:pt>
    <dgm:pt modelId="{5B58B80A-441D-4DAE-A179-3A320CC840D8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600" b="1" i="1" kern="1200" dirty="0"/>
            <a:t>Concept Extraction: </a:t>
          </a:r>
          <a:r>
            <a:rPr lang="en-US" sz="1600" kern="1200" dirty="0">
              <a:latin typeface="Calibri" panose="020F0502020204030204"/>
              <a:ea typeface="+mn-ea"/>
              <a:cs typeface="+mn-cs"/>
            </a:rPr>
            <a:t>Extracts meaningful visual concepts from images (e.g., fire, firefighters)</a:t>
          </a:r>
        </a:p>
      </dgm:t>
    </dgm:pt>
    <dgm:pt modelId="{E2CA538D-3E84-4F4B-A04A-2DB3D496A925}" type="parTrans" cxnId="{9CFAA206-786D-4E94-AA41-852CD55FF646}">
      <dgm:prSet/>
      <dgm:spPr/>
      <dgm:t>
        <a:bodyPr/>
        <a:lstStyle/>
        <a:p>
          <a:endParaRPr lang="en-US"/>
        </a:p>
      </dgm:t>
    </dgm:pt>
    <dgm:pt modelId="{0219EADD-D199-4962-9A69-D848A8A29B51}" type="sibTrans" cxnId="{9CFAA206-786D-4E94-AA41-852CD55FF646}">
      <dgm:prSet/>
      <dgm:spPr/>
      <dgm:t>
        <a:bodyPr/>
        <a:lstStyle/>
        <a:p>
          <a:endParaRPr lang="en-US"/>
        </a:p>
      </dgm:t>
    </dgm:pt>
    <dgm:pt modelId="{C5DFC70E-4FF9-43C5-B039-18CB3560FB8E}">
      <dgm:prSet custT="1"/>
      <dgm:spPr/>
      <dgm:t>
        <a:bodyPr/>
        <a:lstStyle/>
        <a:p>
          <a:pPr>
            <a:lnSpc>
              <a:spcPct val="100000"/>
            </a:lnSpc>
          </a:pPr>
          <a:endParaRPr lang="en-US" sz="1400" b="0" i="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</dgm:t>
    </dgm:pt>
    <dgm:pt modelId="{44EA7D05-51F6-4528-B67F-77B7E69A8479}" type="parTrans" cxnId="{58920FF0-40CB-4976-B6C1-61661ACA328C}">
      <dgm:prSet/>
      <dgm:spPr/>
      <dgm:t>
        <a:bodyPr/>
        <a:lstStyle/>
        <a:p>
          <a:endParaRPr lang="en-US"/>
        </a:p>
      </dgm:t>
    </dgm:pt>
    <dgm:pt modelId="{90D57BA1-4A92-4966-B1AC-313AB8EC299C}" type="sibTrans" cxnId="{58920FF0-40CB-4976-B6C1-61661ACA328C}">
      <dgm:prSet/>
      <dgm:spPr/>
      <dgm:t>
        <a:bodyPr/>
        <a:lstStyle/>
        <a:p>
          <a:endParaRPr lang="en-US"/>
        </a:p>
      </dgm:t>
    </dgm:pt>
    <dgm:pt modelId="{05E85FE9-7DA8-4131-B7CA-CD39297D80A3}" type="pres">
      <dgm:prSet presAssocID="{EF081423-2D86-447B-896D-E300C20E60D0}" presName="root" presStyleCnt="0">
        <dgm:presLayoutVars>
          <dgm:dir/>
          <dgm:resizeHandles val="exact"/>
        </dgm:presLayoutVars>
      </dgm:prSet>
      <dgm:spPr/>
    </dgm:pt>
    <dgm:pt modelId="{97AF5386-EEC8-4ACE-AC13-299D72578F19}" type="pres">
      <dgm:prSet presAssocID="{352D4271-ED14-445D-8341-C78914F1BBAA}" presName="compNode" presStyleCnt="0"/>
      <dgm:spPr/>
    </dgm:pt>
    <dgm:pt modelId="{54E81CA0-A861-441E-9AD2-C9671A25B55E}" type="pres">
      <dgm:prSet presAssocID="{352D4271-ED14-445D-8341-C78914F1BBAA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tatistics"/>
        </a:ext>
      </dgm:extLst>
    </dgm:pt>
    <dgm:pt modelId="{74D3CEEE-37EA-48BC-B931-D7C3BC4B0DA8}" type="pres">
      <dgm:prSet presAssocID="{352D4271-ED14-445D-8341-C78914F1BBAA}" presName="iconSpace" presStyleCnt="0"/>
      <dgm:spPr/>
    </dgm:pt>
    <dgm:pt modelId="{C023973A-833D-4CE6-8B53-4F68E929DA4B}" type="pres">
      <dgm:prSet presAssocID="{352D4271-ED14-445D-8341-C78914F1BBAA}" presName="parTx" presStyleLbl="revTx" presStyleIdx="0" presStyleCnt="4" custLinFactNeighborX="1637" custLinFactNeighborY="-42464">
        <dgm:presLayoutVars>
          <dgm:chMax val="0"/>
          <dgm:chPref val="0"/>
        </dgm:presLayoutVars>
      </dgm:prSet>
      <dgm:spPr/>
    </dgm:pt>
    <dgm:pt modelId="{405E70F9-91BA-4259-877F-F3F8D98E48B8}" type="pres">
      <dgm:prSet presAssocID="{352D4271-ED14-445D-8341-C78914F1BBAA}" presName="txSpace" presStyleCnt="0"/>
      <dgm:spPr/>
    </dgm:pt>
    <dgm:pt modelId="{807114E0-ECA4-4F2C-BDFF-04E91B7D6B87}" type="pres">
      <dgm:prSet presAssocID="{352D4271-ED14-445D-8341-C78914F1BBAA}" presName="desTx" presStyleLbl="revTx" presStyleIdx="1" presStyleCnt="4" custLinFactNeighborX="2302" custLinFactNeighborY="-5025">
        <dgm:presLayoutVars/>
      </dgm:prSet>
      <dgm:spPr/>
    </dgm:pt>
    <dgm:pt modelId="{609E3A1D-B37E-4719-8025-E6A3E94E5769}" type="pres">
      <dgm:prSet presAssocID="{F2E9E7A6-4DE2-4113-81CE-ECD5D8969D24}" presName="sibTrans" presStyleCnt="0"/>
      <dgm:spPr/>
    </dgm:pt>
    <dgm:pt modelId="{3291A078-9933-4C78-9D96-28542B78DC41}" type="pres">
      <dgm:prSet presAssocID="{233B7560-C707-42E2-A436-8EC0C8FBA175}" presName="compNode" presStyleCnt="0"/>
      <dgm:spPr/>
    </dgm:pt>
    <dgm:pt modelId="{8223985A-F9B0-4401-9D01-6D6AC7C8E340}" type="pres">
      <dgm:prSet presAssocID="{233B7560-C707-42E2-A436-8EC0C8FBA175}" presName="iconRect" presStyleLbl="node1" presStyleIdx="1" presStyleCnt="2" custLinFactNeighborX="-842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</dgm:pt>
    <dgm:pt modelId="{886792DF-8575-4D91-84E5-1D757E92C112}" type="pres">
      <dgm:prSet presAssocID="{233B7560-C707-42E2-A436-8EC0C8FBA175}" presName="iconSpace" presStyleCnt="0"/>
      <dgm:spPr/>
    </dgm:pt>
    <dgm:pt modelId="{E3B39821-1CB5-4C34-A3F2-09CA2267AF0A}" type="pres">
      <dgm:prSet presAssocID="{233B7560-C707-42E2-A436-8EC0C8FBA175}" presName="parTx" presStyleLbl="revTx" presStyleIdx="2" presStyleCnt="4" custLinFactNeighborX="-3053" custLinFactNeighborY="-44811">
        <dgm:presLayoutVars>
          <dgm:chMax val="0"/>
          <dgm:chPref val="0"/>
        </dgm:presLayoutVars>
      </dgm:prSet>
      <dgm:spPr/>
    </dgm:pt>
    <dgm:pt modelId="{B33E1BC0-E676-4456-AC7F-BDBB37559B1A}" type="pres">
      <dgm:prSet presAssocID="{233B7560-C707-42E2-A436-8EC0C8FBA175}" presName="txSpace" presStyleCnt="0"/>
      <dgm:spPr/>
    </dgm:pt>
    <dgm:pt modelId="{FBA32997-56DE-449C-9754-BA88F0D61397}" type="pres">
      <dgm:prSet presAssocID="{233B7560-C707-42E2-A436-8EC0C8FBA175}" presName="desTx" presStyleLbl="revTx" presStyleIdx="3" presStyleCnt="4" custLinFactNeighborX="-110" custLinFactNeighborY="-5025">
        <dgm:presLayoutVars/>
      </dgm:prSet>
      <dgm:spPr/>
    </dgm:pt>
  </dgm:ptLst>
  <dgm:cxnLst>
    <dgm:cxn modelId="{9CFAA206-786D-4E94-AA41-852CD55FF646}" srcId="{233B7560-C707-42E2-A436-8EC0C8FBA175}" destId="{5B58B80A-441D-4DAE-A179-3A320CC840D8}" srcOrd="1" destOrd="0" parTransId="{E2CA538D-3E84-4F4B-A04A-2DB3D496A925}" sibTransId="{0219EADD-D199-4962-9A69-D848A8A29B51}"/>
    <dgm:cxn modelId="{8C24A56E-98DE-44ED-97DD-094AACD56CAC}" type="presOf" srcId="{233B7560-C707-42E2-A436-8EC0C8FBA175}" destId="{E3B39821-1CB5-4C34-A3F2-09CA2267AF0A}" srcOrd="0" destOrd="0" presId="urn:microsoft.com/office/officeart/2018/5/layout/CenteredIconLabelDescriptionList"/>
    <dgm:cxn modelId="{6279C16E-FC98-4CC4-AAA2-6FD0701C9413}" srcId="{352D4271-ED14-445D-8341-C78914F1BBAA}" destId="{9C6A63A2-4B07-46CE-8BFF-BC95FA78A9FF}" srcOrd="0" destOrd="0" parTransId="{62465FAD-371A-456D-92B7-E0E16B96A660}" sibTransId="{B07A145F-9183-4F64-B6F2-6FCD13E4C2C2}"/>
    <dgm:cxn modelId="{17C72794-52D8-40C9-ABF5-87EC6E6431E1}" type="presOf" srcId="{352D4271-ED14-445D-8341-C78914F1BBAA}" destId="{C023973A-833D-4CE6-8B53-4F68E929DA4B}" srcOrd="0" destOrd="0" presId="urn:microsoft.com/office/officeart/2018/5/layout/CenteredIconLabelDescriptionList"/>
    <dgm:cxn modelId="{1FC0B29A-A66B-4334-B390-347DE9C93849}" type="presOf" srcId="{EF081423-2D86-447B-896D-E300C20E60D0}" destId="{05E85FE9-7DA8-4131-B7CA-CD39297D80A3}" srcOrd="0" destOrd="0" presId="urn:microsoft.com/office/officeart/2018/5/layout/CenteredIconLabelDescriptionList"/>
    <dgm:cxn modelId="{5E9AE49E-5D62-461D-9524-508793A911BE}" type="presOf" srcId="{9C6A63A2-4B07-46CE-8BFF-BC95FA78A9FF}" destId="{807114E0-ECA4-4F2C-BDFF-04E91B7D6B87}" srcOrd="0" destOrd="0" presId="urn:microsoft.com/office/officeart/2018/5/layout/CenteredIconLabelDescriptionList"/>
    <dgm:cxn modelId="{B6B530D0-0B42-42AF-B33E-3F575DB3CBF8}" type="presOf" srcId="{C5DFC70E-4FF9-43C5-B039-18CB3560FB8E}" destId="{FBA32997-56DE-449C-9754-BA88F0D61397}" srcOrd="0" destOrd="0" presId="urn:microsoft.com/office/officeart/2018/5/layout/CenteredIconLabelDescriptionList"/>
    <dgm:cxn modelId="{CB256EE8-A8CF-4CC5-AE7B-7E8D5262DFA2}" type="presOf" srcId="{5B58B80A-441D-4DAE-A179-3A320CC840D8}" destId="{FBA32997-56DE-449C-9754-BA88F0D61397}" srcOrd="0" destOrd="1" presId="urn:microsoft.com/office/officeart/2018/5/layout/CenteredIconLabelDescriptionList"/>
    <dgm:cxn modelId="{58920FF0-40CB-4976-B6C1-61661ACA328C}" srcId="{233B7560-C707-42E2-A436-8EC0C8FBA175}" destId="{C5DFC70E-4FF9-43C5-B039-18CB3560FB8E}" srcOrd="0" destOrd="0" parTransId="{44EA7D05-51F6-4528-B67F-77B7E69A8479}" sibTransId="{90D57BA1-4A92-4966-B1AC-313AB8EC299C}"/>
    <dgm:cxn modelId="{7CB08BF1-2A8A-4E59-AAE3-F33DC7CAFD4E}" srcId="{EF081423-2D86-447B-896D-E300C20E60D0}" destId="{233B7560-C707-42E2-A436-8EC0C8FBA175}" srcOrd="1" destOrd="0" parTransId="{61BEDF9B-B531-478D-93B2-2516AFDB3613}" sibTransId="{EAC04774-6905-4359-A6EA-3BF92D84BBFA}"/>
    <dgm:cxn modelId="{2724FFFC-5DEF-4241-8C2A-E5E7E251112C}" srcId="{EF081423-2D86-447B-896D-E300C20E60D0}" destId="{352D4271-ED14-445D-8341-C78914F1BBAA}" srcOrd="0" destOrd="0" parTransId="{2E079F9E-3CBF-4460-A63A-7BA4FD16B44B}" sibTransId="{F2E9E7A6-4DE2-4113-81CE-ECD5D8969D24}"/>
    <dgm:cxn modelId="{EC27D937-DD73-4877-8367-4068B3FBA734}" type="presParOf" srcId="{05E85FE9-7DA8-4131-B7CA-CD39297D80A3}" destId="{97AF5386-EEC8-4ACE-AC13-299D72578F19}" srcOrd="0" destOrd="0" presId="urn:microsoft.com/office/officeart/2018/5/layout/CenteredIconLabelDescriptionList"/>
    <dgm:cxn modelId="{7BF65BE9-F0FD-464D-A457-BE22BF44D720}" type="presParOf" srcId="{97AF5386-EEC8-4ACE-AC13-299D72578F19}" destId="{54E81CA0-A861-441E-9AD2-C9671A25B55E}" srcOrd="0" destOrd="0" presId="urn:microsoft.com/office/officeart/2018/5/layout/CenteredIconLabelDescriptionList"/>
    <dgm:cxn modelId="{9D481198-CE92-48F1-AA6E-91BE6C838EE0}" type="presParOf" srcId="{97AF5386-EEC8-4ACE-AC13-299D72578F19}" destId="{74D3CEEE-37EA-48BC-B931-D7C3BC4B0DA8}" srcOrd="1" destOrd="0" presId="urn:microsoft.com/office/officeart/2018/5/layout/CenteredIconLabelDescriptionList"/>
    <dgm:cxn modelId="{E007F9DB-659F-481A-8129-61FEDE66C9CF}" type="presParOf" srcId="{97AF5386-EEC8-4ACE-AC13-299D72578F19}" destId="{C023973A-833D-4CE6-8B53-4F68E929DA4B}" srcOrd="2" destOrd="0" presId="urn:microsoft.com/office/officeart/2018/5/layout/CenteredIconLabelDescriptionList"/>
    <dgm:cxn modelId="{5C599ED0-BC78-4F44-AA0C-B79FF45F6A67}" type="presParOf" srcId="{97AF5386-EEC8-4ACE-AC13-299D72578F19}" destId="{405E70F9-91BA-4259-877F-F3F8D98E48B8}" srcOrd="3" destOrd="0" presId="urn:microsoft.com/office/officeart/2018/5/layout/CenteredIconLabelDescriptionList"/>
    <dgm:cxn modelId="{0F41C5ED-BF43-411A-B1EA-99B450CC65E3}" type="presParOf" srcId="{97AF5386-EEC8-4ACE-AC13-299D72578F19}" destId="{807114E0-ECA4-4F2C-BDFF-04E91B7D6B87}" srcOrd="4" destOrd="0" presId="urn:microsoft.com/office/officeart/2018/5/layout/CenteredIconLabelDescriptionList"/>
    <dgm:cxn modelId="{1ADB6564-90A1-4640-91AA-217CAFB6550D}" type="presParOf" srcId="{05E85FE9-7DA8-4131-B7CA-CD39297D80A3}" destId="{609E3A1D-B37E-4719-8025-E6A3E94E5769}" srcOrd="1" destOrd="0" presId="urn:microsoft.com/office/officeart/2018/5/layout/CenteredIconLabelDescriptionList"/>
    <dgm:cxn modelId="{CB673966-8ACB-4735-8EDF-97A07307AD86}" type="presParOf" srcId="{05E85FE9-7DA8-4131-B7CA-CD39297D80A3}" destId="{3291A078-9933-4C78-9D96-28542B78DC41}" srcOrd="2" destOrd="0" presId="urn:microsoft.com/office/officeart/2018/5/layout/CenteredIconLabelDescriptionList"/>
    <dgm:cxn modelId="{A287E2E2-5E24-4436-B4A9-2B1A5CFDA5E1}" type="presParOf" srcId="{3291A078-9933-4C78-9D96-28542B78DC41}" destId="{8223985A-F9B0-4401-9D01-6D6AC7C8E340}" srcOrd="0" destOrd="0" presId="urn:microsoft.com/office/officeart/2018/5/layout/CenteredIconLabelDescriptionList"/>
    <dgm:cxn modelId="{3EE58B94-861B-42A1-8A56-19B0B9F2EA05}" type="presParOf" srcId="{3291A078-9933-4C78-9D96-28542B78DC41}" destId="{886792DF-8575-4D91-84E5-1D757E92C112}" srcOrd="1" destOrd="0" presId="urn:microsoft.com/office/officeart/2018/5/layout/CenteredIconLabelDescriptionList"/>
    <dgm:cxn modelId="{0679C85C-EC53-444C-A119-D87198DDC7A5}" type="presParOf" srcId="{3291A078-9933-4C78-9D96-28542B78DC41}" destId="{E3B39821-1CB5-4C34-A3F2-09CA2267AF0A}" srcOrd="2" destOrd="0" presId="urn:microsoft.com/office/officeart/2018/5/layout/CenteredIconLabelDescriptionList"/>
    <dgm:cxn modelId="{D5CE84C2-A17C-4AC2-B288-55A91C6B58CE}" type="presParOf" srcId="{3291A078-9933-4C78-9D96-28542B78DC41}" destId="{B33E1BC0-E676-4456-AC7F-BDBB37559B1A}" srcOrd="3" destOrd="0" presId="urn:microsoft.com/office/officeart/2018/5/layout/CenteredIconLabelDescriptionList"/>
    <dgm:cxn modelId="{B47ABA67-7091-42CC-8FDD-CE3AEC92279C}" type="presParOf" srcId="{3291A078-9933-4C78-9D96-28542B78DC41}" destId="{FBA32997-56DE-449C-9754-BA88F0D61397}" srcOrd="4" destOrd="0" presId="urn:microsoft.com/office/officeart/2018/5/layout/CenteredIconLabelDescriptionList"/>
  </dgm:cxnLst>
  <dgm:bg/>
  <dgm:whole>
    <a:ln>
      <a:solidFill>
        <a:schemeClr val="bg2"/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84FF97F-B27E-4994-9535-48ED89A6AC52}" type="doc">
      <dgm:prSet loTypeId="urn:microsoft.com/office/officeart/2005/8/layout/hProcess9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F3E70B69-F213-437E-801F-71E84DE01E58}">
      <dgm:prSet custT="1"/>
      <dgm:spPr/>
      <dgm:t>
        <a:bodyPr/>
        <a:lstStyle/>
        <a:p>
          <a:pPr rtl="0"/>
          <a:r>
            <a:rPr lang="en-US" sz="1600" b="1" i="0" kern="1200" dirty="0">
              <a:solidFill>
                <a:srgbClr val="2EF77A">
                  <a:lumMod val="75000"/>
                </a:srgb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Location Extraction</a:t>
          </a:r>
          <a:r>
            <a:rPr lang="en-US" sz="1600" b="1" i="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:</a:t>
          </a:r>
          <a:r>
            <a:rPr lang="en-US" sz="1600" b="1" i="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600" b="0" i="0" kern="1200" dirty="0">
              <a:latin typeface="Calibri" panose="020F0502020204030204" pitchFamily="34" charset="0"/>
              <a:cs typeface="Calibri" panose="020F0502020204030204" pitchFamily="34" charset="0"/>
            </a:rPr>
            <a:t>Identifies mentioned locations and retrieves their coordinates</a:t>
          </a:r>
        </a:p>
      </dgm:t>
    </dgm:pt>
    <dgm:pt modelId="{627D74A7-D526-403C-8925-866DB2CADAC6}" type="parTrans" cxnId="{16CAA6D8-CEE3-427C-9F32-5EDC7D1217CE}">
      <dgm:prSet/>
      <dgm:spPr/>
      <dgm:t>
        <a:bodyPr/>
        <a:lstStyle/>
        <a:p>
          <a:endParaRPr lang="en-US"/>
        </a:p>
      </dgm:t>
    </dgm:pt>
    <dgm:pt modelId="{E5B67D30-792C-42D1-8787-3774EEBAD85A}" type="sibTrans" cxnId="{16CAA6D8-CEE3-427C-9F32-5EDC7D1217CE}">
      <dgm:prSet/>
      <dgm:spPr/>
      <dgm:t>
        <a:bodyPr/>
        <a:lstStyle/>
        <a:p>
          <a:endParaRPr lang="en-US"/>
        </a:p>
      </dgm:t>
    </dgm:pt>
    <dgm:pt modelId="{AFD3786F-417F-4A6F-8428-C3E7011183D8}">
      <dgm:prSet custT="1"/>
      <dgm:spPr/>
      <dgm:t>
        <a:bodyPr/>
        <a:lstStyle/>
        <a:p>
          <a:pPr rtl="0"/>
          <a:r>
            <a:rPr lang="en-US" sz="1600" b="1" i="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Output</a:t>
          </a:r>
          <a:r>
            <a:rPr lang="en-US" sz="1600" b="0" i="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: </a:t>
          </a:r>
          <a:br>
            <a:rPr lang="en-US" sz="1600" b="0" i="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sz="1600" b="0" i="0" dirty="0">
              <a:latin typeface="Calibri" panose="020F0502020204030204" pitchFamily="34" charset="0"/>
              <a:cs typeface="Calibri" panose="020F0502020204030204" pitchFamily="34" charset="0"/>
            </a:rPr>
            <a:t>Coordinates and placenames</a:t>
          </a:r>
        </a:p>
      </dgm:t>
    </dgm:pt>
    <dgm:pt modelId="{A05E17CC-007E-48F7-BF22-6F7BF451EC4A}" type="parTrans" cxnId="{2EEDF495-49D1-43E3-83F8-601036962136}">
      <dgm:prSet/>
      <dgm:spPr/>
      <dgm:t>
        <a:bodyPr/>
        <a:lstStyle/>
        <a:p>
          <a:endParaRPr lang="en-US"/>
        </a:p>
      </dgm:t>
    </dgm:pt>
    <dgm:pt modelId="{19DAA6D2-C79E-4B77-B541-EA9547B2F061}" type="sibTrans" cxnId="{2EEDF495-49D1-43E3-83F8-601036962136}">
      <dgm:prSet/>
      <dgm:spPr/>
      <dgm:t>
        <a:bodyPr/>
        <a:lstStyle/>
        <a:p>
          <a:endParaRPr lang="en-US"/>
        </a:p>
      </dgm:t>
    </dgm:pt>
    <dgm:pt modelId="{500834BF-E548-4FEB-BED0-71AC62460D77}">
      <dgm:prSet custT="1"/>
      <dgm:spPr/>
      <dgm:t>
        <a:bodyPr/>
        <a:lstStyle/>
        <a:p>
          <a:pPr rtl="0"/>
          <a:r>
            <a:rPr lang="en-US" sz="1600" b="1" i="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Input</a:t>
          </a:r>
          <a:r>
            <a:rPr lang="en-US" sz="1600" b="0" i="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:</a:t>
          </a:r>
          <a:br>
            <a:rPr lang="en-US" sz="1600" b="0" i="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sz="1600" b="0" i="0" dirty="0">
              <a:latin typeface="Calibri" panose="020F0502020204030204" pitchFamily="34" charset="0"/>
              <a:cs typeface="Calibri" panose="020F0502020204030204" pitchFamily="34" charset="0"/>
            </a:rPr>
            <a:t> Social Media Text</a:t>
          </a:r>
          <a:endParaRPr lang="en-US" sz="16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73B052D-BF33-4893-A444-79B351FF1E02}" type="parTrans" cxnId="{FA560B80-8937-450D-BAE4-955FD0F21366}">
      <dgm:prSet/>
      <dgm:spPr/>
      <dgm:t>
        <a:bodyPr/>
        <a:lstStyle/>
        <a:p>
          <a:endParaRPr lang="en-US"/>
        </a:p>
      </dgm:t>
    </dgm:pt>
    <dgm:pt modelId="{0E1D919A-B2BD-49C7-9EE4-161BE455FA55}" type="sibTrans" cxnId="{FA560B80-8937-450D-BAE4-955FD0F21366}">
      <dgm:prSet/>
      <dgm:spPr/>
      <dgm:t>
        <a:bodyPr/>
        <a:lstStyle/>
        <a:p>
          <a:endParaRPr lang="en-US"/>
        </a:p>
      </dgm:t>
    </dgm:pt>
    <dgm:pt modelId="{7DBAE7A1-E357-4F35-BD86-5EAA949F27D2}" type="pres">
      <dgm:prSet presAssocID="{684FF97F-B27E-4994-9535-48ED89A6AC52}" presName="CompostProcess" presStyleCnt="0">
        <dgm:presLayoutVars>
          <dgm:dir/>
          <dgm:resizeHandles val="exact"/>
        </dgm:presLayoutVars>
      </dgm:prSet>
      <dgm:spPr/>
    </dgm:pt>
    <dgm:pt modelId="{76B68248-46F7-4196-8F47-46420649A186}" type="pres">
      <dgm:prSet presAssocID="{684FF97F-B27E-4994-9535-48ED89A6AC52}" presName="arrow" presStyleLbl="bgShp" presStyleIdx="0" presStyleCnt="1"/>
      <dgm:spPr/>
    </dgm:pt>
    <dgm:pt modelId="{9C4FFF2F-61B3-49F8-956D-E1724A7EBF46}" type="pres">
      <dgm:prSet presAssocID="{684FF97F-B27E-4994-9535-48ED89A6AC52}" presName="linearProcess" presStyleCnt="0"/>
      <dgm:spPr/>
    </dgm:pt>
    <dgm:pt modelId="{D9A5E409-A436-4868-9B30-644830AA50F4}" type="pres">
      <dgm:prSet presAssocID="{500834BF-E548-4FEB-BED0-71AC62460D77}" presName="textNode" presStyleLbl="node1" presStyleIdx="0" presStyleCnt="3">
        <dgm:presLayoutVars>
          <dgm:bulletEnabled val="1"/>
        </dgm:presLayoutVars>
      </dgm:prSet>
      <dgm:spPr/>
    </dgm:pt>
    <dgm:pt modelId="{35D55F40-A9BA-4E6A-9D8B-377ED68A32F2}" type="pres">
      <dgm:prSet presAssocID="{0E1D919A-B2BD-49C7-9EE4-161BE455FA55}" presName="sibTrans" presStyleCnt="0"/>
      <dgm:spPr/>
    </dgm:pt>
    <dgm:pt modelId="{DB94033D-813D-4BF3-8B62-848A2BC56F1F}" type="pres">
      <dgm:prSet presAssocID="{F3E70B69-F213-437E-801F-71E84DE01E58}" presName="textNode" presStyleLbl="node1" presStyleIdx="1" presStyleCnt="3" custScaleX="107819">
        <dgm:presLayoutVars>
          <dgm:bulletEnabled val="1"/>
        </dgm:presLayoutVars>
      </dgm:prSet>
      <dgm:spPr/>
    </dgm:pt>
    <dgm:pt modelId="{7FF49CEF-43A8-40D6-AD06-B368A19AECF2}" type="pres">
      <dgm:prSet presAssocID="{E5B67D30-792C-42D1-8787-3774EEBAD85A}" presName="sibTrans" presStyleCnt="0"/>
      <dgm:spPr/>
    </dgm:pt>
    <dgm:pt modelId="{E38DD670-9144-41CF-AAD5-89B7D7AABDFE}" type="pres">
      <dgm:prSet presAssocID="{AFD3786F-417F-4A6F-8428-C3E7011183D8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D0E0AF2D-7474-4295-862E-3005E127E132}" type="presOf" srcId="{500834BF-E548-4FEB-BED0-71AC62460D77}" destId="{D9A5E409-A436-4868-9B30-644830AA50F4}" srcOrd="0" destOrd="0" presId="urn:microsoft.com/office/officeart/2005/8/layout/hProcess9"/>
    <dgm:cxn modelId="{2602B02D-B275-4D2D-AB18-BF18064254DA}" type="presOf" srcId="{AFD3786F-417F-4A6F-8428-C3E7011183D8}" destId="{E38DD670-9144-41CF-AAD5-89B7D7AABDFE}" srcOrd="0" destOrd="0" presId="urn:microsoft.com/office/officeart/2005/8/layout/hProcess9"/>
    <dgm:cxn modelId="{FA560B80-8937-450D-BAE4-955FD0F21366}" srcId="{684FF97F-B27E-4994-9535-48ED89A6AC52}" destId="{500834BF-E548-4FEB-BED0-71AC62460D77}" srcOrd="0" destOrd="0" parTransId="{073B052D-BF33-4893-A444-79B351FF1E02}" sibTransId="{0E1D919A-B2BD-49C7-9EE4-161BE455FA55}"/>
    <dgm:cxn modelId="{2EEDF495-49D1-43E3-83F8-601036962136}" srcId="{684FF97F-B27E-4994-9535-48ED89A6AC52}" destId="{AFD3786F-417F-4A6F-8428-C3E7011183D8}" srcOrd="2" destOrd="0" parTransId="{A05E17CC-007E-48F7-BF22-6F7BF451EC4A}" sibTransId="{19DAA6D2-C79E-4B77-B541-EA9547B2F061}"/>
    <dgm:cxn modelId="{0040EDA8-7FF4-4E33-ACF2-03637243F816}" type="presOf" srcId="{684FF97F-B27E-4994-9535-48ED89A6AC52}" destId="{7DBAE7A1-E357-4F35-BD86-5EAA949F27D2}" srcOrd="0" destOrd="0" presId="urn:microsoft.com/office/officeart/2005/8/layout/hProcess9"/>
    <dgm:cxn modelId="{4940E4B6-B132-48C3-9631-2A5A8875765F}" type="presOf" srcId="{F3E70B69-F213-437E-801F-71E84DE01E58}" destId="{DB94033D-813D-4BF3-8B62-848A2BC56F1F}" srcOrd="0" destOrd="0" presId="urn:microsoft.com/office/officeart/2005/8/layout/hProcess9"/>
    <dgm:cxn modelId="{16CAA6D8-CEE3-427C-9F32-5EDC7D1217CE}" srcId="{684FF97F-B27E-4994-9535-48ED89A6AC52}" destId="{F3E70B69-F213-437E-801F-71E84DE01E58}" srcOrd="1" destOrd="0" parTransId="{627D74A7-D526-403C-8925-866DB2CADAC6}" sibTransId="{E5B67D30-792C-42D1-8787-3774EEBAD85A}"/>
    <dgm:cxn modelId="{1123CCC0-2066-426F-94DD-D5BCF1F463D0}" type="presParOf" srcId="{7DBAE7A1-E357-4F35-BD86-5EAA949F27D2}" destId="{76B68248-46F7-4196-8F47-46420649A186}" srcOrd="0" destOrd="0" presId="urn:microsoft.com/office/officeart/2005/8/layout/hProcess9"/>
    <dgm:cxn modelId="{63568E2D-8A20-47CD-A485-2D3A6A6DA66F}" type="presParOf" srcId="{7DBAE7A1-E357-4F35-BD86-5EAA949F27D2}" destId="{9C4FFF2F-61B3-49F8-956D-E1724A7EBF46}" srcOrd="1" destOrd="0" presId="urn:microsoft.com/office/officeart/2005/8/layout/hProcess9"/>
    <dgm:cxn modelId="{C457BD6E-F2F4-467E-BEAC-7FA97CB276E5}" type="presParOf" srcId="{9C4FFF2F-61B3-49F8-956D-E1724A7EBF46}" destId="{D9A5E409-A436-4868-9B30-644830AA50F4}" srcOrd="0" destOrd="0" presId="urn:microsoft.com/office/officeart/2005/8/layout/hProcess9"/>
    <dgm:cxn modelId="{3E75BCB9-0FE8-49B9-A890-B74C24C64A49}" type="presParOf" srcId="{9C4FFF2F-61B3-49F8-956D-E1724A7EBF46}" destId="{35D55F40-A9BA-4E6A-9D8B-377ED68A32F2}" srcOrd="1" destOrd="0" presId="urn:microsoft.com/office/officeart/2005/8/layout/hProcess9"/>
    <dgm:cxn modelId="{89B52358-0194-4C8F-9601-6C60C5F55DB8}" type="presParOf" srcId="{9C4FFF2F-61B3-49F8-956D-E1724A7EBF46}" destId="{DB94033D-813D-4BF3-8B62-848A2BC56F1F}" srcOrd="2" destOrd="0" presId="urn:microsoft.com/office/officeart/2005/8/layout/hProcess9"/>
    <dgm:cxn modelId="{EA3A19F7-2CB1-413F-AB82-6ABC79DB55AC}" type="presParOf" srcId="{9C4FFF2F-61B3-49F8-956D-E1724A7EBF46}" destId="{7FF49CEF-43A8-40D6-AD06-B368A19AECF2}" srcOrd="3" destOrd="0" presId="urn:microsoft.com/office/officeart/2005/8/layout/hProcess9"/>
    <dgm:cxn modelId="{E3402098-52A1-4229-B42E-47CF6C8D213D}" type="presParOf" srcId="{9C4FFF2F-61B3-49F8-956D-E1724A7EBF46}" destId="{E38DD670-9144-41CF-AAD5-89B7D7AABDFE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BA7F74F-B952-4C05-8E51-90A4C37D3C0B}" type="doc">
      <dgm:prSet loTypeId="urn:microsoft.com/office/officeart/2008/layout/PictureGrid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F897C86-EFA0-4C25-B3A7-A9E31CB25800}">
      <dgm:prSet phldrT="[Text]" custT="1"/>
      <dgm:spPr/>
      <dgm:t>
        <a:bodyPr/>
        <a:lstStyle/>
        <a:p>
          <a:r>
            <a:rPr lang="en-US" sz="1400" b="1" dirty="0"/>
            <a:t>X post</a:t>
          </a:r>
        </a:p>
      </dgm:t>
    </dgm:pt>
    <dgm:pt modelId="{0541F09F-76AF-4328-A6A9-FA64ABB628E4}" type="parTrans" cxnId="{3001633E-5B6F-408A-A13F-D50959A8E335}">
      <dgm:prSet/>
      <dgm:spPr/>
      <dgm:t>
        <a:bodyPr/>
        <a:lstStyle/>
        <a:p>
          <a:endParaRPr lang="en-US"/>
        </a:p>
      </dgm:t>
    </dgm:pt>
    <dgm:pt modelId="{A4125C90-CD51-4C10-B48B-F0AB786D760B}" type="sibTrans" cxnId="{3001633E-5B6F-408A-A13F-D50959A8E335}">
      <dgm:prSet/>
      <dgm:spPr/>
      <dgm:t>
        <a:bodyPr/>
        <a:lstStyle/>
        <a:p>
          <a:endParaRPr lang="en-US"/>
        </a:p>
      </dgm:t>
    </dgm:pt>
    <dgm:pt modelId="{11BECF5A-D4CD-4B00-A506-9E23422094A0}">
      <dgm:prSet phldrT="[Text]" custT="1"/>
      <dgm:spPr/>
      <dgm:t>
        <a:bodyPr/>
        <a:lstStyle/>
        <a:p>
          <a:pPr algn="ctr"/>
          <a:r>
            <a:rPr lang="en-US" sz="1400" b="1" dirty="0"/>
            <a:t>Location Extraction Output</a:t>
          </a:r>
        </a:p>
      </dgm:t>
    </dgm:pt>
    <dgm:pt modelId="{02D827DC-F954-4E91-9D70-0E49A69FC794}" type="parTrans" cxnId="{1A438F4F-717C-4BB8-8F83-17BCD9D4429E}">
      <dgm:prSet/>
      <dgm:spPr/>
      <dgm:t>
        <a:bodyPr/>
        <a:lstStyle/>
        <a:p>
          <a:endParaRPr lang="en-US"/>
        </a:p>
      </dgm:t>
    </dgm:pt>
    <dgm:pt modelId="{5BA68201-C819-4645-9A85-C0FFA5D4A814}" type="sibTrans" cxnId="{1A438F4F-717C-4BB8-8F83-17BCD9D4429E}">
      <dgm:prSet/>
      <dgm:spPr/>
      <dgm:t>
        <a:bodyPr/>
        <a:lstStyle/>
        <a:p>
          <a:endParaRPr lang="en-US"/>
        </a:p>
      </dgm:t>
    </dgm:pt>
    <dgm:pt modelId="{F3BFDDB6-0B96-4535-9D65-657426470F0F}" type="pres">
      <dgm:prSet presAssocID="{CBA7F74F-B952-4C05-8E51-90A4C37D3C0B}" presName="Name0" presStyleCnt="0">
        <dgm:presLayoutVars>
          <dgm:dir/>
        </dgm:presLayoutVars>
      </dgm:prSet>
      <dgm:spPr/>
    </dgm:pt>
    <dgm:pt modelId="{0863ADFB-7C2D-4EC4-850A-C683DE920873}" type="pres">
      <dgm:prSet presAssocID="{1F897C86-EFA0-4C25-B3A7-A9E31CB25800}" presName="composite" presStyleCnt="0"/>
      <dgm:spPr/>
    </dgm:pt>
    <dgm:pt modelId="{605D4ADA-ED3C-4359-965D-2103BD7DA4B3}" type="pres">
      <dgm:prSet presAssocID="{1F897C86-EFA0-4C25-B3A7-A9E31CB25800}" presName="rect2" presStyleLbl="revTx" presStyleIdx="0" presStyleCnt="2" custScaleY="47289" custLinFactY="302396" custLinFactNeighborX="16434" custLinFactNeighborY="400000">
        <dgm:presLayoutVars>
          <dgm:bulletEnabled val="1"/>
        </dgm:presLayoutVars>
      </dgm:prSet>
      <dgm:spPr/>
    </dgm:pt>
    <dgm:pt modelId="{75F361F4-7383-4802-8930-AD5BC343F1CB}" type="pres">
      <dgm:prSet presAssocID="{1F897C86-EFA0-4C25-B3A7-A9E31CB25800}" presName="rect1" presStyleLbl="alignImgPlace1" presStyleIdx="0" presStyleCnt="2" custScaleX="148756" custScaleY="105978" custLinFactNeighborX="-7944" custLinFactNeighborY="-1324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98087850-0BFB-478B-B954-5529C99AE11A}" type="pres">
      <dgm:prSet presAssocID="{A4125C90-CD51-4C10-B48B-F0AB786D760B}" presName="sibTrans" presStyleCnt="0"/>
      <dgm:spPr/>
    </dgm:pt>
    <dgm:pt modelId="{FC512898-D880-473F-9BE4-D72AAD68D283}" type="pres">
      <dgm:prSet presAssocID="{11BECF5A-D4CD-4B00-A506-9E23422094A0}" presName="composite" presStyleCnt="0"/>
      <dgm:spPr/>
    </dgm:pt>
    <dgm:pt modelId="{0BB7C717-EA3C-4E71-886D-98BE2376722B}" type="pres">
      <dgm:prSet presAssocID="{11BECF5A-D4CD-4B00-A506-9E23422094A0}" presName="rect2" presStyleLbl="revTx" presStyleIdx="1" presStyleCnt="2" custScaleY="30890" custLinFactY="303765" custLinFactNeighborX="11591" custLinFactNeighborY="400000">
        <dgm:presLayoutVars>
          <dgm:bulletEnabled val="1"/>
        </dgm:presLayoutVars>
      </dgm:prSet>
      <dgm:spPr/>
    </dgm:pt>
    <dgm:pt modelId="{B4F1BD0D-28F7-4216-BAF9-A169F0B9EFAB}" type="pres">
      <dgm:prSet presAssocID="{11BECF5A-D4CD-4B00-A506-9E23422094A0}" presName="rect1" presStyleLbl="alignImgPlace1" presStyleIdx="1" presStyleCnt="2" custScaleX="138380" custScaleY="107745" custLinFactNeighborX="12317" custLinFactNeighborY="-1347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</dgm:pt>
  </dgm:ptLst>
  <dgm:cxnLst>
    <dgm:cxn modelId="{13148512-EE5E-4DC6-AEF3-46E6222656C5}" type="presOf" srcId="{11BECF5A-D4CD-4B00-A506-9E23422094A0}" destId="{0BB7C717-EA3C-4E71-886D-98BE2376722B}" srcOrd="0" destOrd="0" presId="urn:microsoft.com/office/officeart/2008/layout/PictureGrid"/>
    <dgm:cxn modelId="{DEBCC71B-0240-4BE8-B36A-FFB06374801C}" type="presOf" srcId="{CBA7F74F-B952-4C05-8E51-90A4C37D3C0B}" destId="{F3BFDDB6-0B96-4535-9D65-657426470F0F}" srcOrd="0" destOrd="0" presId="urn:microsoft.com/office/officeart/2008/layout/PictureGrid"/>
    <dgm:cxn modelId="{3001633E-5B6F-408A-A13F-D50959A8E335}" srcId="{CBA7F74F-B952-4C05-8E51-90A4C37D3C0B}" destId="{1F897C86-EFA0-4C25-B3A7-A9E31CB25800}" srcOrd="0" destOrd="0" parTransId="{0541F09F-76AF-4328-A6A9-FA64ABB628E4}" sibTransId="{A4125C90-CD51-4C10-B48B-F0AB786D760B}"/>
    <dgm:cxn modelId="{1A438F4F-717C-4BB8-8F83-17BCD9D4429E}" srcId="{CBA7F74F-B952-4C05-8E51-90A4C37D3C0B}" destId="{11BECF5A-D4CD-4B00-A506-9E23422094A0}" srcOrd="1" destOrd="0" parTransId="{02D827DC-F954-4E91-9D70-0E49A69FC794}" sibTransId="{5BA68201-C819-4645-9A85-C0FFA5D4A814}"/>
    <dgm:cxn modelId="{4545CF56-19A8-4A5F-BF98-E0BF7789F9AF}" type="presOf" srcId="{1F897C86-EFA0-4C25-B3A7-A9E31CB25800}" destId="{605D4ADA-ED3C-4359-965D-2103BD7DA4B3}" srcOrd="0" destOrd="0" presId="urn:microsoft.com/office/officeart/2008/layout/PictureGrid"/>
    <dgm:cxn modelId="{4BFB14BE-CA0F-4CE8-B957-02FC2B51CE90}" type="presParOf" srcId="{F3BFDDB6-0B96-4535-9D65-657426470F0F}" destId="{0863ADFB-7C2D-4EC4-850A-C683DE920873}" srcOrd="0" destOrd="0" presId="urn:microsoft.com/office/officeart/2008/layout/PictureGrid"/>
    <dgm:cxn modelId="{154422CE-7E23-4DAC-B962-8F9678227645}" type="presParOf" srcId="{0863ADFB-7C2D-4EC4-850A-C683DE920873}" destId="{605D4ADA-ED3C-4359-965D-2103BD7DA4B3}" srcOrd="0" destOrd="0" presId="urn:microsoft.com/office/officeart/2008/layout/PictureGrid"/>
    <dgm:cxn modelId="{B0455D25-3500-4415-80DB-B06853729EFF}" type="presParOf" srcId="{0863ADFB-7C2D-4EC4-850A-C683DE920873}" destId="{75F361F4-7383-4802-8930-AD5BC343F1CB}" srcOrd="1" destOrd="0" presId="urn:microsoft.com/office/officeart/2008/layout/PictureGrid"/>
    <dgm:cxn modelId="{D127E6E3-C71E-4ADD-BEF5-99F80D04FA15}" type="presParOf" srcId="{F3BFDDB6-0B96-4535-9D65-657426470F0F}" destId="{98087850-0BFB-478B-B954-5529C99AE11A}" srcOrd="1" destOrd="0" presId="urn:microsoft.com/office/officeart/2008/layout/PictureGrid"/>
    <dgm:cxn modelId="{4940C86C-2B9E-4E6A-B452-D865837CE458}" type="presParOf" srcId="{F3BFDDB6-0B96-4535-9D65-657426470F0F}" destId="{FC512898-D880-473F-9BE4-D72AAD68D283}" srcOrd="2" destOrd="0" presId="urn:microsoft.com/office/officeart/2008/layout/PictureGrid"/>
    <dgm:cxn modelId="{E328A2C6-5C25-4025-A987-CACE4089E349}" type="presParOf" srcId="{FC512898-D880-473F-9BE4-D72AAD68D283}" destId="{0BB7C717-EA3C-4E71-886D-98BE2376722B}" srcOrd="0" destOrd="0" presId="urn:microsoft.com/office/officeart/2008/layout/PictureGrid"/>
    <dgm:cxn modelId="{6F8F7140-1617-4F97-AE6E-81977DBEF621}" type="presParOf" srcId="{FC512898-D880-473F-9BE4-D72AAD68D283}" destId="{B4F1BD0D-28F7-4216-BAF9-A169F0B9EFAB}" srcOrd="1" destOrd="0" presId="urn:microsoft.com/office/officeart/2008/layout/PictureGrid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BA7F74F-B952-4C05-8E51-90A4C37D3C0B}" type="doc">
      <dgm:prSet loTypeId="urn:microsoft.com/office/officeart/2008/layout/PictureGrid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F897C86-EFA0-4C25-B3A7-A9E31CB25800}">
      <dgm:prSet phldrT="[Text]" custT="1"/>
      <dgm:spPr/>
      <dgm:t>
        <a:bodyPr/>
        <a:lstStyle/>
        <a:p>
          <a:r>
            <a:rPr lang="en-US" sz="1400" b="1" dirty="0"/>
            <a:t>X post</a:t>
          </a:r>
        </a:p>
      </dgm:t>
    </dgm:pt>
    <dgm:pt modelId="{0541F09F-76AF-4328-A6A9-FA64ABB628E4}" type="parTrans" cxnId="{3001633E-5B6F-408A-A13F-D50959A8E335}">
      <dgm:prSet/>
      <dgm:spPr/>
      <dgm:t>
        <a:bodyPr/>
        <a:lstStyle/>
        <a:p>
          <a:endParaRPr lang="en-US"/>
        </a:p>
      </dgm:t>
    </dgm:pt>
    <dgm:pt modelId="{A4125C90-CD51-4C10-B48B-F0AB786D760B}" type="sibTrans" cxnId="{3001633E-5B6F-408A-A13F-D50959A8E335}">
      <dgm:prSet/>
      <dgm:spPr/>
      <dgm:t>
        <a:bodyPr/>
        <a:lstStyle/>
        <a:p>
          <a:endParaRPr lang="en-US"/>
        </a:p>
      </dgm:t>
    </dgm:pt>
    <dgm:pt modelId="{F3BFDDB6-0B96-4535-9D65-657426470F0F}" type="pres">
      <dgm:prSet presAssocID="{CBA7F74F-B952-4C05-8E51-90A4C37D3C0B}" presName="Name0" presStyleCnt="0">
        <dgm:presLayoutVars>
          <dgm:dir/>
        </dgm:presLayoutVars>
      </dgm:prSet>
      <dgm:spPr/>
    </dgm:pt>
    <dgm:pt modelId="{0863ADFB-7C2D-4EC4-850A-C683DE920873}" type="pres">
      <dgm:prSet presAssocID="{1F897C86-EFA0-4C25-B3A7-A9E31CB25800}" presName="composite" presStyleCnt="0"/>
      <dgm:spPr/>
    </dgm:pt>
    <dgm:pt modelId="{605D4ADA-ED3C-4359-965D-2103BD7DA4B3}" type="pres">
      <dgm:prSet presAssocID="{1F897C86-EFA0-4C25-B3A7-A9E31CB25800}" presName="rect2" presStyleLbl="revTx" presStyleIdx="0" presStyleCnt="1" custScaleY="47289" custLinFactY="361443" custLinFactNeighborX="6631" custLinFactNeighborY="400000">
        <dgm:presLayoutVars>
          <dgm:bulletEnabled val="1"/>
        </dgm:presLayoutVars>
      </dgm:prSet>
      <dgm:spPr/>
    </dgm:pt>
    <dgm:pt modelId="{75F361F4-7383-4802-8930-AD5BC343F1CB}" type="pres">
      <dgm:prSet presAssocID="{1F897C86-EFA0-4C25-B3A7-A9E31CB25800}" presName="rect1" presStyleLbl="alignImgPlace1" presStyleIdx="0" presStyleCnt="1" custScaleX="148756" custScaleY="105978" custLinFactNeighborX="-12267" custLinFactNeighborY="-303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DEBCC71B-0240-4BE8-B36A-FFB06374801C}" type="presOf" srcId="{CBA7F74F-B952-4C05-8E51-90A4C37D3C0B}" destId="{F3BFDDB6-0B96-4535-9D65-657426470F0F}" srcOrd="0" destOrd="0" presId="urn:microsoft.com/office/officeart/2008/layout/PictureGrid"/>
    <dgm:cxn modelId="{3001633E-5B6F-408A-A13F-D50959A8E335}" srcId="{CBA7F74F-B952-4C05-8E51-90A4C37D3C0B}" destId="{1F897C86-EFA0-4C25-B3A7-A9E31CB25800}" srcOrd="0" destOrd="0" parTransId="{0541F09F-76AF-4328-A6A9-FA64ABB628E4}" sibTransId="{A4125C90-CD51-4C10-B48B-F0AB786D760B}"/>
    <dgm:cxn modelId="{4545CF56-19A8-4A5F-BF98-E0BF7789F9AF}" type="presOf" srcId="{1F897C86-EFA0-4C25-B3A7-A9E31CB25800}" destId="{605D4ADA-ED3C-4359-965D-2103BD7DA4B3}" srcOrd="0" destOrd="0" presId="urn:microsoft.com/office/officeart/2008/layout/PictureGrid"/>
    <dgm:cxn modelId="{4BFB14BE-CA0F-4CE8-B957-02FC2B51CE90}" type="presParOf" srcId="{F3BFDDB6-0B96-4535-9D65-657426470F0F}" destId="{0863ADFB-7C2D-4EC4-850A-C683DE920873}" srcOrd="0" destOrd="0" presId="urn:microsoft.com/office/officeart/2008/layout/PictureGrid"/>
    <dgm:cxn modelId="{154422CE-7E23-4DAC-B962-8F9678227645}" type="presParOf" srcId="{0863ADFB-7C2D-4EC4-850A-C683DE920873}" destId="{605D4ADA-ED3C-4359-965D-2103BD7DA4B3}" srcOrd="0" destOrd="0" presId="urn:microsoft.com/office/officeart/2008/layout/PictureGrid"/>
    <dgm:cxn modelId="{B0455D25-3500-4415-80DB-B06853729EFF}" type="presParOf" srcId="{0863ADFB-7C2D-4EC4-850A-C683DE920873}" destId="{75F361F4-7383-4802-8930-AD5BC343F1CB}" srcOrd="1" destOrd="0" presId="urn:microsoft.com/office/officeart/2008/layout/PictureGrid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84FF97F-B27E-4994-9535-48ED89A6AC52}" type="doc">
      <dgm:prSet loTypeId="urn:microsoft.com/office/officeart/2005/8/layout/hProcess9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F3E70B69-F213-437E-801F-71E84DE01E58}">
      <dgm:prSet custT="1"/>
      <dgm:spPr/>
      <dgm:t>
        <a:bodyPr/>
        <a:lstStyle/>
        <a:p>
          <a:pPr rtl="0"/>
          <a:r>
            <a:rPr lang="en-US" sz="1600" b="1" i="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Relevance Estimation: </a:t>
          </a:r>
          <a:br>
            <a:rPr lang="en-US" sz="1600" b="1" i="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sz="1600" b="1" i="0" dirty="0">
              <a:latin typeface="Calibri" panose="020F0502020204030204" pitchFamily="34" charset="0"/>
              <a:cs typeface="Calibri" panose="020F0502020204030204" pitchFamily="34" charset="0"/>
            </a:rPr>
            <a:t>Identifies posts relevant to fire incidents</a:t>
          </a:r>
          <a:endParaRPr lang="en-US" sz="1600" b="0" i="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27D74A7-D526-403C-8925-866DB2CADAC6}" type="parTrans" cxnId="{16CAA6D8-CEE3-427C-9F32-5EDC7D1217CE}">
      <dgm:prSet/>
      <dgm:spPr/>
      <dgm:t>
        <a:bodyPr/>
        <a:lstStyle/>
        <a:p>
          <a:endParaRPr lang="en-US"/>
        </a:p>
      </dgm:t>
    </dgm:pt>
    <dgm:pt modelId="{E5B67D30-792C-42D1-8787-3774EEBAD85A}" type="sibTrans" cxnId="{16CAA6D8-CEE3-427C-9F32-5EDC7D1217CE}">
      <dgm:prSet/>
      <dgm:spPr/>
      <dgm:t>
        <a:bodyPr/>
        <a:lstStyle/>
        <a:p>
          <a:endParaRPr lang="en-US"/>
        </a:p>
      </dgm:t>
    </dgm:pt>
    <dgm:pt modelId="{AFD3786F-417F-4A6F-8428-C3E7011183D8}">
      <dgm:prSet custT="1"/>
      <dgm:spPr/>
      <dgm:t>
        <a:bodyPr/>
        <a:lstStyle/>
        <a:p>
          <a:pPr rtl="0"/>
          <a:r>
            <a:rPr lang="en-US" sz="1600" b="1" i="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Output</a:t>
          </a:r>
          <a:r>
            <a:rPr lang="en-US" sz="1600" b="0" i="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: </a:t>
          </a:r>
          <a:br>
            <a:rPr lang="en-US" sz="1600" b="0" i="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sz="1600" b="0" i="0" dirty="0">
              <a:latin typeface="Calibri" panose="020F0502020204030204" pitchFamily="34" charset="0"/>
              <a:cs typeface="Calibri" panose="020F0502020204030204" pitchFamily="34" charset="0"/>
            </a:rPr>
            <a:t>Post relevance with score</a:t>
          </a:r>
        </a:p>
      </dgm:t>
    </dgm:pt>
    <dgm:pt modelId="{A05E17CC-007E-48F7-BF22-6F7BF451EC4A}" type="parTrans" cxnId="{2EEDF495-49D1-43E3-83F8-601036962136}">
      <dgm:prSet/>
      <dgm:spPr/>
      <dgm:t>
        <a:bodyPr/>
        <a:lstStyle/>
        <a:p>
          <a:endParaRPr lang="en-US"/>
        </a:p>
      </dgm:t>
    </dgm:pt>
    <dgm:pt modelId="{19DAA6D2-C79E-4B77-B541-EA9547B2F061}" type="sibTrans" cxnId="{2EEDF495-49D1-43E3-83F8-601036962136}">
      <dgm:prSet/>
      <dgm:spPr/>
      <dgm:t>
        <a:bodyPr/>
        <a:lstStyle/>
        <a:p>
          <a:endParaRPr lang="en-US"/>
        </a:p>
      </dgm:t>
    </dgm:pt>
    <dgm:pt modelId="{500834BF-E548-4FEB-BED0-71AC62460D77}">
      <dgm:prSet custT="1"/>
      <dgm:spPr/>
      <dgm:t>
        <a:bodyPr/>
        <a:lstStyle/>
        <a:p>
          <a:pPr rtl="0"/>
          <a:r>
            <a:rPr lang="en-US" sz="1600" b="1" i="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Input</a:t>
          </a:r>
          <a:r>
            <a:rPr lang="en-US" sz="1600" b="0" i="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:</a:t>
          </a:r>
          <a:br>
            <a:rPr lang="en-US" sz="1600" b="0" i="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sz="1600" b="0" i="0" dirty="0">
              <a:latin typeface="Calibri" panose="020F0502020204030204" pitchFamily="34" charset="0"/>
              <a:cs typeface="Calibri" panose="020F0502020204030204" pitchFamily="34" charset="0"/>
            </a:rPr>
            <a:t> Social Media Text</a:t>
          </a:r>
          <a:endParaRPr lang="en-US" sz="16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73B052D-BF33-4893-A444-79B351FF1E02}" type="parTrans" cxnId="{FA560B80-8937-450D-BAE4-955FD0F21366}">
      <dgm:prSet/>
      <dgm:spPr/>
      <dgm:t>
        <a:bodyPr/>
        <a:lstStyle/>
        <a:p>
          <a:endParaRPr lang="en-US"/>
        </a:p>
      </dgm:t>
    </dgm:pt>
    <dgm:pt modelId="{0E1D919A-B2BD-49C7-9EE4-161BE455FA55}" type="sibTrans" cxnId="{FA560B80-8937-450D-BAE4-955FD0F21366}">
      <dgm:prSet/>
      <dgm:spPr/>
      <dgm:t>
        <a:bodyPr/>
        <a:lstStyle/>
        <a:p>
          <a:endParaRPr lang="en-US"/>
        </a:p>
      </dgm:t>
    </dgm:pt>
    <dgm:pt modelId="{7DBAE7A1-E357-4F35-BD86-5EAA949F27D2}" type="pres">
      <dgm:prSet presAssocID="{684FF97F-B27E-4994-9535-48ED89A6AC52}" presName="CompostProcess" presStyleCnt="0">
        <dgm:presLayoutVars>
          <dgm:dir/>
          <dgm:resizeHandles val="exact"/>
        </dgm:presLayoutVars>
      </dgm:prSet>
      <dgm:spPr/>
    </dgm:pt>
    <dgm:pt modelId="{76B68248-46F7-4196-8F47-46420649A186}" type="pres">
      <dgm:prSet presAssocID="{684FF97F-B27E-4994-9535-48ED89A6AC52}" presName="arrow" presStyleLbl="bgShp" presStyleIdx="0" presStyleCnt="1"/>
      <dgm:spPr/>
    </dgm:pt>
    <dgm:pt modelId="{9C4FFF2F-61B3-49F8-956D-E1724A7EBF46}" type="pres">
      <dgm:prSet presAssocID="{684FF97F-B27E-4994-9535-48ED89A6AC52}" presName="linearProcess" presStyleCnt="0"/>
      <dgm:spPr/>
    </dgm:pt>
    <dgm:pt modelId="{D9A5E409-A436-4868-9B30-644830AA50F4}" type="pres">
      <dgm:prSet presAssocID="{500834BF-E548-4FEB-BED0-71AC62460D77}" presName="textNode" presStyleLbl="node1" presStyleIdx="0" presStyleCnt="3">
        <dgm:presLayoutVars>
          <dgm:bulletEnabled val="1"/>
        </dgm:presLayoutVars>
      </dgm:prSet>
      <dgm:spPr/>
    </dgm:pt>
    <dgm:pt modelId="{35D55F40-A9BA-4E6A-9D8B-377ED68A32F2}" type="pres">
      <dgm:prSet presAssocID="{0E1D919A-B2BD-49C7-9EE4-161BE455FA55}" presName="sibTrans" presStyleCnt="0"/>
      <dgm:spPr/>
    </dgm:pt>
    <dgm:pt modelId="{DB94033D-813D-4BF3-8B62-848A2BC56F1F}" type="pres">
      <dgm:prSet presAssocID="{F3E70B69-F213-437E-801F-71E84DE01E58}" presName="textNode" presStyleLbl="node1" presStyleIdx="1" presStyleCnt="3">
        <dgm:presLayoutVars>
          <dgm:bulletEnabled val="1"/>
        </dgm:presLayoutVars>
      </dgm:prSet>
      <dgm:spPr/>
    </dgm:pt>
    <dgm:pt modelId="{7FF49CEF-43A8-40D6-AD06-B368A19AECF2}" type="pres">
      <dgm:prSet presAssocID="{E5B67D30-792C-42D1-8787-3774EEBAD85A}" presName="sibTrans" presStyleCnt="0"/>
      <dgm:spPr/>
    </dgm:pt>
    <dgm:pt modelId="{E38DD670-9144-41CF-AAD5-89B7D7AABDFE}" type="pres">
      <dgm:prSet presAssocID="{AFD3786F-417F-4A6F-8428-C3E7011183D8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D0E0AF2D-7474-4295-862E-3005E127E132}" type="presOf" srcId="{500834BF-E548-4FEB-BED0-71AC62460D77}" destId="{D9A5E409-A436-4868-9B30-644830AA50F4}" srcOrd="0" destOrd="0" presId="urn:microsoft.com/office/officeart/2005/8/layout/hProcess9"/>
    <dgm:cxn modelId="{2602B02D-B275-4D2D-AB18-BF18064254DA}" type="presOf" srcId="{AFD3786F-417F-4A6F-8428-C3E7011183D8}" destId="{E38DD670-9144-41CF-AAD5-89B7D7AABDFE}" srcOrd="0" destOrd="0" presId="urn:microsoft.com/office/officeart/2005/8/layout/hProcess9"/>
    <dgm:cxn modelId="{FA560B80-8937-450D-BAE4-955FD0F21366}" srcId="{684FF97F-B27E-4994-9535-48ED89A6AC52}" destId="{500834BF-E548-4FEB-BED0-71AC62460D77}" srcOrd="0" destOrd="0" parTransId="{073B052D-BF33-4893-A444-79B351FF1E02}" sibTransId="{0E1D919A-B2BD-49C7-9EE4-161BE455FA55}"/>
    <dgm:cxn modelId="{2EEDF495-49D1-43E3-83F8-601036962136}" srcId="{684FF97F-B27E-4994-9535-48ED89A6AC52}" destId="{AFD3786F-417F-4A6F-8428-C3E7011183D8}" srcOrd="2" destOrd="0" parTransId="{A05E17CC-007E-48F7-BF22-6F7BF451EC4A}" sibTransId="{19DAA6D2-C79E-4B77-B541-EA9547B2F061}"/>
    <dgm:cxn modelId="{0040EDA8-7FF4-4E33-ACF2-03637243F816}" type="presOf" srcId="{684FF97F-B27E-4994-9535-48ED89A6AC52}" destId="{7DBAE7A1-E357-4F35-BD86-5EAA949F27D2}" srcOrd="0" destOrd="0" presId="urn:microsoft.com/office/officeart/2005/8/layout/hProcess9"/>
    <dgm:cxn modelId="{4940E4B6-B132-48C3-9631-2A5A8875765F}" type="presOf" srcId="{F3E70B69-F213-437E-801F-71E84DE01E58}" destId="{DB94033D-813D-4BF3-8B62-848A2BC56F1F}" srcOrd="0" destOrd="0" presId="urn:microsoft.com/office/officeart/2005/8/layout/hProcess9"/>
    <dgm:cxn modelId="{16CAA6D8-CEE3-427C-9F32-5EDC7D1217CE}" srcId="{684FF97F-B27E-4994-9535-48ED89A6AC52}" destId="{F3E70B69-F213-437E-801F-71E84DE01E58}" srcOrd="1" destOrd="0" parTransId="{627D74A7-D526-403C-8925-866DB2CADAC6}" sibTransId="{E5B67D30-792C-42D1-8787-3774EEBAD85A}"/>
    <dgm:cxn modelId="{1123CCC0-2066-426F-94DD-D5BCF1F463D0}" type="presParOf" srcId="{7DBAE7A1-E357-4F35-BD86-5EAA949F27D2}" destId="{76B68248-46F7-4196-8F47-46420649A186}" srcOrd="0" destOrd="0" presId="urn:microsoft.com/office/officeart/2005/8/layout/hProcess9"/>
    <dgm:cxn modelId="{63568E2D-8A20-47CD-A485-2D3A6A6DA66F}" type="presParOf" srcId="{7DBAE7A1-E357-4F35-BD86-5EAA949F27D2}" destId="{9C4FFF2F-61B3-49F8-956D-E1724A7EBF46}" srcOrd="1" destOrd="0" presId="urn:microsoft.com/office/officeart/2005/8/layout/hProcess9"/>
    <dgm:cxn modelId="{C457BD6E-F2F4-467E-BEAC-7FA97CB276E5}" type="presParOf" srcId="{9C4FFF2F-61B3-49F8-956D-E1724A7EBF46}" destId="{D9A5E409-A436-4868-9B30-644830AA50F4}" srcOrd="0" destOrd="0" presId="urn:microsoft.com/office/officeart/2005/8/layout/hProcess9"/>
    <dgm:cxn modelId="{3E75BCB9-0FE8-49B9-A890-B74C24C64A49}" type="presParOf" srcId="{9C4FFF2F-61B3-49F8-956D-E1724A7EBF46}" destId="{35D55F40-A9BA-4E6A-9D8B-377ED68A32F2}" srcOrd="1" destOrd="0" presId="urn:microsoft.com/office/officeart/2005/8/layout/hProcess9"/>
    <dgm:cxn modelId="{89B52358-0194-4C8F-9601-6C60C5F55DB8}" type="presParOf" srcId="{9C4FFF2F-61B3-49F8-956D-E1724A7EBF46}" destId="{DB94033D-813D-4BF3-8B62-848A2BC56F1F}" srcOrd="2" destOrd="0" presId="urn:microsoft.com/office/officeart/2005/8/layout/hProcess9"/>
    <dgm:cxn modelId="{EA3A19F7-2CB1-413F-AB82-6ABC79DB55AC}" type="presParOf" srcId="{9C4FFF2F-61B3-49F8-956D-E1724A7EBF46}" destId="{7FF49CEF-43A8-40D6-AD06-B368A19AECF2}" srcOrd="3" destOrd="0" presId="urn:microsoft.com/office/officeart/2005/8/layout/hProcess9"/>
    <dgm:cxn modelId="{E3402098-52A1-4229-B42E-47CF6C8D213D}" type="presParOf" srcId="{9C4FFF2F-61B3-49F8-956D-E1724A7EBF46}" destId="{E38DD670-9144-41CF-AAD5-89B7D7AABDFE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BA7F74F-B952-4C05-8E51-90A4C37D3C0B}" type="doc">
      <dgm:prSet loTypeId="urn:microsoft.com/office/officeart/2008/layout/PictureGrid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F897C86-EFA0-4C25-B3A7-A9E31CB25800}">
      <dgm:prSet phldrT="[Text]" custT="1"/>
      <dgm:spPr/>
      <dgm:t>
        <a:bodyPr/>
        <a:lstStyle/>
        <a:p>
          <a:r>
            <a:rPr lang="en-US" sz="1400" b="1" dirty="0"/>
            <a:t>X post</a:t>
          </a:r>
        </a:p>
      </dgm:t>
    </dgm:pt>
    <dgm:pt modelId="{0541F09F-76AF-4328-A6A9-FA64ABB628E4}" type="parTrans" cxnId="{3001633E-5B6F-408A-A13F-D50959A8E335}">
      <dgm:prSet/>
      <dgm:spPr/>
      <dgm:t>
        <a:bodyPr/>
        <a:lstStyle/>
        <a:p>
          <a:endParaRPr lang="en-US"/>
        </a:p>
      </dgm:t>
    </dgm:pt>
    <dgm:pt modelId="{A4125C90-CD51-4C10-B48B-F0AB786D760B}" type="sibTrans" cxnId="{3001633E-5B6F-408A-A13F-D50959A8E335}">
      <dgm:prSet/>
      <dgm:spPr/>
      <dgm:t>
        <a:bodyPr/>
        <a:lstStyle/>
        <a:p>
          <a:endParaRPr lang="en-US"/>
        </a:p>
      </dgm:t>
    </dgm:pt>
    <dgm:pt modelId="{F3BFDDB6-0B96-4535-9D65-657426470F0F}" type="pres">
      <dgm:prSet presAssocID="{CBA7F74F-B952-4C05-8E51-90A4C37D3C0B}" presName="Name0" presStyleCnt="0">
        <dgm:presLayoutVars>
          <dgm:dir/>
        </dgm:presLayoutVars>
      </dgm:prSet>
      <dgm:spPr/>
    </dgm:pt>
    <dgm:pt modelId="{0863ADFB-7C2D-4EC4-850A-C683DE920873}" type="pres">
      <dgm:prSet presAssocID="{1F897C86-EFA0-4C25-B3A7-A9E31CB25800}" presName="composite" presStyleCnt="0"/>
      <dgm:spPr/>
    </dgm:pt>
    <dgm:pt modelId="{605D4ADA-ED3C-4359-965D-2103BD7DA4B3}" type="pres">
      <dgm:prSet presAssocID="{1F897C86-EFA0-4C25-B3A7-A9E31CB25800}" presName="rect2" presStyleLbl="revTx" presStyleIdx="0" presStyleCnt="1" custScaleY="47289" custLinFactY="361443" custLinFactNeighborX="6631" custLinFactNeighborY="400000">
        <dgm:presLayoutVars>
          <dgm:bulletEnabled val="1"/>
        </dgm:presLayoutVars>
      </dgm:prSet>
      <dgm:spPr/>
    </dgm:pt>
    <dgm:pt modelId="{75F361F4-7383-4802-8930-AD5BC343F1CB}" type="pres">
      <dgm:prSet presAssocID="{1F897C86-EFA0-4C25-B3A7-A9E31CB25800}" presName="rect1" presStyleLbl="alignImgPlace1" presStyleIdx="0" presStyleCnt="1" custScaleX="148756" custScaleY="105978" custLinFactNeighborX="-12267" custLinFactNeighborY="-303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DEBCC71B-0240-4BE8-B36A-FFB06374801C}" type="presOf" srcId="{CBA7F74F-B952-4C05-8E51-90A4C37D3C0B}" destId="{F3BFDDB6-0B96-4535-9D65-657426470F0F}" srcOrd="0" destOrd="0" presId="urn:microsoft.com/office/officeart/2008/layout/PictureGrid"/>
    <dgm:cxn modelId="{3001633E-5B6F-408A-A13F-D50959A8E335}" srcId="{CBA7F74F-B952-4C05-8E51-90A4C37D3C0B}" destId="{1F897C86-EFA0-4C25-B3A7-A9E31CB25800}" srcOrd="0" destOrd="0" parTransId="{0541F09F-76AF-4328-A6A9-FA64ABB628E4}" sibTransId="{A4125C90-CD51-4C10-B48B-F0AB786D760B}"/>
    <dgm:cxn modelId="{4545CF56-19A8-4A5F-BF98-E0BF7789F9AF}" type="presOf" srcId="{1F897C86-EFA0-4C25-B3A7-A9E31CB25800}" destId="{605D4ADA-ED3C-4359-965D-2103BD7DA4B3}" srcOrd="0" destOrd="0" presId="urn:microsoft.com/office/officeart/2008/layout/PictureGrid"/>
    <dgm:cxn modelId="{4BFB14BE-CA0F-4CE8-B957-02FC2B51CE90}" type="presParOf" srcId="{F3BFDDB6-0B96-4535-9D65-657426470F0F}" destId="{0863ADFB-7C2D-4EC4-850A-C683DE920873}" srcOrd="0" destOrd="0" presId="urn:microsoft.com/office/officeart/2008/layout/PictureGrid"/>
    <dgm:cxn modelId="{154422CE-7E23-4DAC-B962-8F9678227645}" type="presParOf" srcId="{0863ADFB-7C2D-4EC4-850A-C683DE920873}" destId="{605D4ADA-ED3C-4359-965D-2103BD7DA4B3}" srcOrd="0" destOrd="0" presId="urn:microsoft.com/office/officeart/2008/layout/PictureGrid"/>
    <dgm:cxn modelId="{B0455D25-3500-4415-80DB-B06853729EFF}" type="presParOf" srcId="{0863ADFB-7C2D-4EC4-850A-C683DE920873}" destId="{75F361F4-7383-4802-8930-AD5BC343F1CB}" srcOrd="1" destOrd="0" presId="urn:microsoft.com/office/officeart/2008/layout/PictureGrid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84FF97F-B27E-4994-9535-48ED89A6AC52}" type="doc">
      <dgm:prSet loTypeId="urn:microsoft.com/office/officeart/2005/8/layout/hProcess9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F3E70B69-F213-437E-801F-71E84DE01E58}">
      <dgm:prSet custT="1"/>
      <dgm:spPr/>
      <dgm:t>
        <a:bodyPr/>
        <a:lstStyle/>
        <a:p>
          <a:pPr rtl="0"/>
          <a:r>
            <a:rPr lang="en-US" sz="1600" b="1" i="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Sentiment Analysis</a:t>
          </a:r>
          <a:r>
            <a:rPr lang="en-US" sz="1600" b="1" i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:</a:t>
          </a:r>
          <a:br>
            <a:rPr lang="en-US" sz="1600" b="1" i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sz="1600" b="0" i="0" dirty="0">
              <a:latin typeface="Calibri" panose="020F0502020204030204" pitchFamily="34" charset="0"/>
              <a:cs typeface="Calibri" panose="020F0502020204030204" pitchFamily="34" charset="0"/>
            </a:rPr>
            <a:t>Extract the sentiment from social media posts</a:t>
          </a:r>
        </a:p>
      </dgm:t>
    </dgm:pt>
    <dgm:pt modelId="{627D74A7-D526-403C-8925-866DB2CADAC6}" type="parTrans" cxnId="{16CAA6D8-CEE3-427C-9F32-5EDC7D1217CE}">
      <dgm:prSet/>
      <dgm:spPr/>
      <dgm:t>
        <a:bodyPr/>
        <a:lstStyle/>
        <a:p>
          <a:endParaRPr lang="en-US"/>
        </a:p>
      </dgm:t>
    </dgm:pt>
    <dgm:pt modelId="{E5B67D30-792C-42D1-8787-3774EEBAD85A}" type="sibTrans" cxnId="{16CAA6D8-CEE3-427C-9F32-5EDC7D1217CE}">
      <dgm:prSet/>
      <dgm:spPr/>
      <dgm:t>
        <a:bodyPr/>
        <a:lstStyle/>
        <a:p>
          <a:endParaRPr lang="en-US"/>
        </a:p>
      </dgm:t>
    </dgm:pt>
    <dgm:pt modelId="{AFD3786F-417F-4A6F-8428-C3E7011183D8}">
      <dgm:prSet custT="1"/>
      <dgm:spPr/>
      <dgm:t>
        <a:bodyPr/>
        <a:lstStyle/>
        <a:p>
          <a:pPr rtl="0"/>
          <a:r>
            <a:rPr lang="en-US" sz="1600" b="1" i="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Output</a:t>
          </a:r>
          <a:r>
            <a:rPr lang="en-US" sz="1600" b="0" i="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: </a:t>
          </a:r>
          <a:br>
            <a:rPr lang="en-US" sz="1600" b="0" i="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sz="1600" b="0" i="0" dirty="0">
              <a:latin typeface="Calibri" panose="020F0502020204030204" pitchFamily="34" charset="0"/>
              <a:cs typeface="Calibri" panose="020F0502020204030204" pitchFamily="34" charset="0"/>
            </a:rPr>
            <a:t>Post sentiment</a:t>
          </a:r>
        </a:p>
      </dgm:t>
    </dgm:pt>
    <dgm:pt modelId="{A05E17CC-007E-48F7-BF22-6F7BF451EC4A}" type="parTrans" cxnId="{2EEDF495-49D1-43E3-83F8-601036962136}">
      <dgm:prSet/>
      <dgm:spPr/>
      <dgm:t>
        <a:bodyPr/>
        <a:lstStyle/>
        <a:p>
          <a:endParaRPr lang="en-US"/>
        </a:p>
      </dgm:t>
    </dgm:pt>
    <dgm:pt modelId="{19DAA6D2-C79E-4B77-B541-EA9547B2F061}" type="sibTrans" cxnId="{2EEDF495-49D1-43E3-83F8-601036962136}">
      <dgm:prSet/>
      <dgm:spPr/>
      <dgm:t>
        <a:bodyPr/>
        <a:lstStyle/>
        <a:p>
          <a:endParaRPr lang="en-US"/>
        </a:p>
      </dgm:t>
    </dgm:pt>
    <dgm:pt modelId="{500834BF-E548-4FEB-BED0-71AC62460D77}">
      <dgm:prSet custT="1"/>
      <dgm:spPr/>
      <dgm:t>
        <a:bodyPr/>
        <a:lstStyle/>
        <a:p>
          <a:pPr rtl="0"/>
          <a:r>
            <a:rPr lang="en-US" sz="1600" b="1" i="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Input</a:t>
          </a:r>
          <a:r>
            <a:rPr lang="en-US" sz="1600" b="0" i="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:</a:t>
          </a:r>
          <a:br>
            <a:rPr lang="en-US" sz="1600" b="0" i="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sz="1600" b="0" i="0" dirty="0">
              <a:latin typeface="Calibri" panose="020F0502020204030204" pitchFamily="34" charset="0"/>
              <a:cs typeface="Calibri" panose="020F0502020204030204" pitchFamily="34" charset="0"/>
            </a:rPr>
            <a:t> Social Media Text</a:t>
          </a:r>
          <a:endParaRPr lang="en-US" sz="16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73B052D-BF33-4893-A444-79B351FF1E02}" type="parTrans" cxnId="{FA560B80-8937-450D-BAE4-955FD0F21366}">
      <dgm:prSet/>
      <dgm:spPr/>
      <dgm:t>
        <a:bodyPr/>
        <a:lstStyle/>
        <a:p>
          <a:endParaRPr lang="en-US"/>
        </a:p>
      </dgm:t>
    </dgm:pt>
    <dgm:pt modelId="{0E1D919A-B2BD-49C7-9EE4-161BE455FA55}" type="sibTrans" cxnId="{FA560B80-8937-450D-BAE4-955FD0F21366}">
      <dgm:prSet/>
      <dgm:spPr/>
      <dgm:t>
        <a:bodyPr/>
        <a:lstStyle/>
        <a:p>
          <a:endParaRPr lang="en-US"/>
        </a:p>
      </dgm:t>
    </dgm:pt>
    <dgm:pt modelId="{7DBAE7A1-E357-4F35-BD86-5EAA949F27D2}" type="pres">
      <dgm:prSet presAssocID="{684FF97F-B27E-4994-9535-48ED89A6AC52}" presName="CompostProcess" presStyleCnt="0">
        <dgm:presLayoutVars>
          <dgm:dir/>
          <dgm:resizeHandles val="exact"/>
        </dgm:presLayoutVars>
      </dgm:prSet>
      <dgm:spPr/>
    </dgm:pt>
    <dgm:pt modelId="{76B68248-46F7-4196-8F47-46420649A186}" type="pres">
      <dgm:prSet presAssocID="{684FF97F-B27E-4994-9535-48ED89A6AC52}" presName="arrow" presStyleLbl="bgShp" presStyleIdx="0" presStyleCnt="1"/>
      <dgm:spPr/>
    </dgm:pt>
    <dgm:pt modelId="{9C4FFF2F-61B3-49F8-956D-E1724A7EBF46}" type="pres">
      <dgm:prSet presAssocID="{684FF97F-B27E-4994-9535-48ED89A6AC52}" presName="linearProcess" presStyleCnt="0"/>
      <dgm:spPr/>
    </dgm:pt>
    <dgm:pt modelId="{D9A5E409-A436-4868-9B30-644830AA50F4}" type="pres">
      <dgm:prSet presAssocID="{500834BF-E548-4FEB-BED0-71AC62460D77}" presName="textNode" presStyleLbl="node1" presStyleIdx="0" presStyleCnt="3">
        <dgm:presLayoutVars>
          <dgm:bulletEnabled val="1"/>
        </dgm:presLayoutVars>
      </dgm:prSet>
      <dgm:spPr/>
    </dgm:pt>
    <dgm:pt modelId="{35D55F40-A9BA-4E6A-9D8B-377ED68A32F2}" type="pres">
      <dgm:prSet presAssocID="{0E1D919A-B2BD-49C7-9EE4-161BE455FA55}" presName="sibTrans" presStyleCnt="0"/>
      <dgm:spPr/>
    </dgm:pt>
    <dgm:pt modelId="{DB94033D-813D-4BF3-8B62-848A2BC56F1F}" type="pres">
      <dgm:prSet presAssocID="{F3E70B69-F213-437E-801F-71E84DE01E58}" presName="textNode" presStyleLbl="node1" presStyleIdx="1" presStyleCnt="3">
        <dgm:presLayoutVars>
          <dgm:bulletEnabled val="1"/>
        </dgm:presLayoutVars>
      </dgm:prSet>
      <dgm:spPr/>
    </dgm:pt>
    <dgm:pt modelId="{7FF49CEF-43A8-40D6-AD06-B368A19AECF2}" type="pres">
      <dgm:prSet presAssocID="{E5B67D30-792C-42D1-8787-3774EEBAD85A}" presName="sibTrans" presStyleCnt="0"/>
      <dgm:spPr/>
    </dgm:pt>
    <dgm:pt modelId="{E38DD670-9144-41CF-AAD5-89B7D7AABDFE}" type="pres">
      <dgm:prSet presAssocID="{AFD3786F-417F-4A6F-8428-C3E7011183D8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D0E0AF2D-7474-4295-862E-3005E127E132}" type="presOf" srcId="{500834BF-E548-4FEB-BED0-71AC62460D77}" destId="{D9A5E409-A436-4868-9B30-644830AA50F4}" srcOrd="0" destOrd="0" presId="urn:microsoft.com/office/officeart/2005/8/layout/hProcess9"/>
    <dgm:cxn modelId="{2602B02D-B275-4D2D-AB18-BF18064254DA}" type="presOf" srcId="{AFD3786F-417F-4A6F-8428-C3E7011183D8}" destId="{E38DD670-9144-41CF-AAD5-89B7D7AABDFE}" srcOrd="0" destOrd="0" presId="urn:microsoft.com/office/officeart/2005/8/layout/hProcess9"/>
    <dgm:cxn modelId="{FA560B80-8937-450D-BAE4-955FD0F21366}" srcId="{684FF97F-B27E-4994-9535-48ED89A6AC52}" destId="{500834BF-E548-4FEB-BED0-71AC62460D77}" srcOrd="0" destOrd="0" parTransId="{073B052D-BF33-4893-A444-79B351FF1E02}" sibTransId="{0E1D919A-B2BD-49C7-9EE4-161BE455FA55}"/>
    <dgm:cxn modelId="{2EEDF495-49D1-43E3-83F8-601036962136}" srcId="{684FF97F-B27E-4994-9535-48ED89A6AC52}" destId="{AFD3786F-417F-4A6F-8428-C3E7011183D8}" srcOrd="2" destOrd="0" parTransId="{A05E17CC-007E-48F7-BF22-6F7BF451EC4A}" sibTransId="{19DAA6D2-C79E-4B77-B541-EA9547B2F061}"/>
    <dgm:cxn modelId="{0040EDA8-7FF4-4E33-ACF2-03637243F816}" type="presOf" srcId="{684FF97F-B27E-4994-9535-48ED89A6AC52}" destId="{7DBAE7A1-E357-4F35-BD86-5EAA949F27D2}" srcOrd="0" destOrd="0" presId="urn:microsoft.com/office/officeart/2005/8/layout/hProcess9"/>
    <dgm:cxn modelId="{4940E4B6-B132-48C3-9631-2A5A8875765F}" type="presOf" srcId="{F3E70B69-F213-437E-801F-71E84DE01E58}" destId="{DB94033D-813D-4BF3-8B62-848A2BC56F1F}" srcOrd="0" destOrd="0" presId="urn:microsoft.com/office/officeart/2005/8/layout/hProcess9"/>
    <dgm:cxn modelId="{16CAA6D8-CEE3-427C-9F32-5EDC7D1217CE}" srcId="{684FF97F-B27E-4994-9535-48ED89A6AC52}" destId="{F3E70B69-F213-437E-801F-71E84DE01E58}" srcOrd="1" destOrd="0" parTransId="{627D74A7-D526-403C-8925-866DB2CADAC6}" sibTransId="{E5B67D30-792C-42D1-8787-3774EEBAD85A}"/>
    <dgm:cxn modelId="{1123CCC0-2066-426F-94DD-D5BCF1F463D0}" type="presParOf" srcId="{7DBAE7A1-E357-4F35-BD86-5EAA949F27D2}" destId="{76B68248-46F7-4196-8F47-46420649A186}" srcOrd="0" destOrd="0" presId="urn:microsoft.com/office/officeart/2005/8/layout/hProcess9"/>
    <dgm:cxn modelId="{63568E2D-8A20-47CD-A485-2D3A6A6DA66F}" type="presParOf" srcId="{7DBAE7A1-E357-4F35-BD86-5EAA949F27D2}" destId="{9C4FFF2F-61B3-49F8-956D-E1724A7EBF46}" srcOrd="1" destOrd="0" presId="urn:microsoft.com/office/officeart/2005/8/layout/hProcess9"/>
    <dgm:cxn modelId="{C457BD6E-F2F4-467E-BEAC-7FA97CB276E5}" type="presParOf" srcId="{9C4FFF2F-61B3-49F8-956D-E1724A7EBF46}" destId="{D9A5E409-A436-4868-9B30-644830AA50F4}" srcOrd="0" destOrd="0" presId="urn:microsoft.com/office/officeart/2005/8/layout/hProcess9"/>
    <dgm:cxn modelId="{3E75BCB9-0FE8-49B9-A890-B74C24C64A49}" type="presParOf" srcId="{9C4FFF2F-61B3-49F8-956D-E1724A7EBF46}" destId="{35D55F40-A9BA-4E6A-9D8B-377ED68A32F2}" srcOrd="1" destOrd="0" presId="urn:microsoft.com/office/officeart/2005/8/layout/hProcess9"/>
    <dgm:cxn modelId="{89B52358-0194-4C8F-9601-6C60C5F55DB8}" type="presParOf" srcId="{9C4FFF2F-61B3-49F8-956D-E1724A7EBF46}" destId="{DB94033D-813D-4BF3-8B62-848A2BC56F1F}" srcOrd="2" destOrd="0" presId="urn:microsoft.com/office/officeart/2005/8/layout/hProcess9"/>
    <dgm:cxn modelId="{EA3A19F7-2CB1-413F-AB82-6ABC79DB55AC}" type="presParOf" srcId="{9C4FFF2F-61B3-49F8-956D-E1724A7EBF46}" destId="{7FF49CEF-43A8-40D6-AD06-B368A19AECF2}" srcOrd="3" destOrd="0" presId="urn:microsoft.com/office/officeart/2005/8/layout/hProcess9"/>
    <dgm:cxn modelId="{E3402098-52A1-4229-B42E-47CF6C8D213D}" type="presParOf" srcId="{9C4FFF2F-61B3-49F8-956D-E1724A7EBF46}" destId="{E38DD670-9144-41CF-AAD5-89B7D7AABDFE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BA7F74F-B952-4C05-8E51-90A4C37D3C0B}" type="doc">
      <dgm:prSet loTypeId="urn:microsoft.com/office/officeart/2008/layout/PictureGrid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F897C86-EFA0-4C25-B3A7-A9E31CB25800}">
      <dgm:prSet phldrT="[Text]" custT="1"/>
      <dgm:spPr/>
      <dgm:t>
        <a:bodyPr/>
        <a:lstStyle/>
        <a:p>
          <a:r>
            <a:rPr lang="en-US" sz="1400" b="1" dirty="0"/>
            <a:t>X post</a:t>
          </a:r>
        </a:p>
      </dgm:t>
    </dgm:pt>
    <dgm:pt modelId="{0541F09F-76AF-4328-A6A9-FA64ABB628E4}" type="parTrans" cxnId="{3001633E-5B6F-408A-A13F-D50959A8E335}">
      <dgm:prSet/>
      <dgm:spPr/>
      <dgm:t>
        <a:bodyPr/>
        <a:lstStyle/>
        <a:p>
          <a:endParaRPr lang="en-US"/>
        </a:p>
      </dgm:t>
    </dgm:pt>
    <dgm:pt modelId="{A4125C90-CD51-4C10-B48B-F0AB786D760B}" type="sibTrans" cxnId="{3001633E-5B6F-408A-A13F-D50959A8E335}">
      <dgm:prSet/>
      <dgm:spPr/>
      <dgm:t>
        <a:bodyPr/>
        <a:lstStyle/>
        <a:p>
          <a:endParaRPr lang="en-US"/>
        </a:p>
      </dgm:t>
    </dgm:pt>
    <dgm:pt modelId="{F3BFDDB6-0B96-4535-9D65-657426470F0F}" type="pres">
      <dgm:prSet presAssocID="{CBA7F74F-B952-4C05-8E51-90A4C37D3C0B}" presName="Name0" presStyleCnt="0">
        <dgm:presLayoutVars>
          <dgm:dir/>
        </dgm:presLayoutVars>
      </dgm:prSet>
      <dgm:spPr/>
    </dgm:pt>
    <dgm:pt modelId="{0863ADFB-7C2D-4EC4-850A-C683DE920873}" type="pres">
      <dgm:prSet presAssocID="{1F897C86-EFA0-4C25-B3A7-A9E31CB25800}" presName="composite" presStyleCnt="0"/>
      <dgm:spPr/>
    </dgm:pt>
    <dgm:pt modelId="{605D4ADA-ED3C-4359-965D-2103BD7DA4B3}" type="pres">
      <dgm:prSet presAssocID="{1F897C86-EFA0-4C25-B3A7-A9E31CB25800}" presName="rect2" presStyleLbl="revTx" presStyleIdx="0" presStyleCnt="1" custScaleY="47289" custLinFactY="361443" custLinFactNeighborX="6631" custLinFactNeighborY="400000">
        <dgm:presLayoutVars>
          <dgm:bulletEnabled val="1"/>
        </dgm:presLayoutVars>
      </dgm:prSet>
      <dgm:spPr/>
    </dgm:pt>
    <dgm:pt modelId="{75F361F4-7383-4802-8930-AD5BC343F1CB}" type="pres">
      <dgm:prSet presAssocID="{1F897C86-EFA0-4C25-B3A7-A9E31CB25800}" presName="rect1" presStyleLbl="alignImgPlace1" presStyleIdx="0" presStyleCnt="1" custScaleX="148756" custScaleY="105978" custLinFactNeighborX="-21623" custLinFactNeighborY="-476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DEBCC71B-0240-4BE8-B36A-FFB06374801C}" type="presOf" srcId="{CBA7F74F-B952-4C05-8E51-90A4C37D3C0B}" destId="{F3BFDDB6-0B96-4535-9D65-657426470F0F}" srcOrd="0" destOrd="0" presId="urn:microsoft.com/office/officeart/2008/layout/PictureGrid"/>
    <dgm:cxn modelId="{3001633E-5B6F-408A-A13F-D50959A8E335}" srcId="{CBA7F74F-B952-4C05-8E51-90A4C37D3C0B}" destId="{1F897C86-EFA0-4C25-B3A7-A9E31CB25800}" srcOrd="0" destOrd="0" parTransId="{0541F09F-76AF-4328-A6A9-FA64ABB628E4}" sibTransId="{A4125C90-CD51-4C10-B48B-F0AB786D760B}"/>
    <dgm:cxn modelId="{4545CF56-19A8-4A5F-BF98-E0BF7789F9AF}" type="presOf" srcId="{1F897C86-EFA0-4C25-B3A7-A9E31CB25800}" destId="{605D4ADA-ED3C-4359-965D-2103BD7DA4B3}" srcOrd="0" destOrd="0" presId="urn:microsoft.com/office/officeart/2008/layout/PictureGrid"/>
    <dgm:cxn modelId="{4BFB14BE-CA0F-4CE8-B957-02FC2B51CE90}" type="presParOf" srcId="{F3BFDDB6-0B96-4535-9D65-657426470F0F}" destId="{0863ADFB-7C2D-4EC4-850A-C683DE920873}" srcOrd="0" destOrd="0" presId="urn:microsoft.com/office/officeart/2008/layout/PictureGrid"/>
    <dgm:cxn modelId="{154422CE-7E23-4DAC-B962-8F9678227645}" type="presParOf" srcId="{0863ADFB-7C2D-4EC4-850A-C683DE920873}" destId="{605D4ADA-ED3C-4359-965D-2103BD7DA4B3}" srcOrd="0" destOrd="0" presId="urn:microsoft.com/office/officeart/2008/layout/PictureGrid"/>
    <dgm:cxn modelId="{B0455D25-3500-4415-80DB-B06853729EFF}" type="presParOf" srcId="{0863ADFB-7C2D-4EC4-850A-C683DE920873}" destId="{75F361F4-7383-4802-8930-AD5BC343F1CB}" srcOrd="1" destOrd="0" presId="urn:microsoft.com/office/officeart/2008/layout/PictureGrid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4B8A94-BA66-4A4A-B1A7-5AE70821D0B4}">
      <dsp:nvSpPr>
        <dsp:cNvPr id="0" name=""/>
        <dsp:cNvSpPr/>
      </dsp:nvSpPr>
      <dsp:spPr>
        <a:xfrm>
          <a:off x="0" y="0"/>
          <a:ext cx="6225005" cy="1166532"/>
        </a:xfrm>
        <a:prstGeom prst="roundRect">
          <a:avLst/>
        </a:prstGeom>
        <a:solidFill>
          <a:schemeClr val="tx2">
            <a:lumMod val="75000"/>
          </a:schemeClr>
        </a:solidFill>
        <a:ln w="1905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prstClr val="white"/>
              </a:solidFill>
              <a:latin typeface="Franklin Gothic Book" panose="020B0503020102020204"/>
              <a:ea typeface="+mn-ea"/>
              <a:cs typeface="+mn-cs"/>
            </a:rPr>
            <a:t>Crawling</a:t>
          </a:r>
          <a:r>
            <a:rPr lang="en-US" sz="1800" b="1" kern="1200" dirty="0"/>
            <a:t>:  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prstClr val="white"/>
              </a:solidFill>
              <a:latin typeface="Franklin Gothic Book" panose="020B0503020102020204"/>
              <a:ea typeface="+mn-ea"/>
              <a:cs typeface="+mn-cs"/>
            </a:rPr>
            <a:t>Utilizes Reddit and X API to collect almost real time observations from citizens and news related to fire incidents from social media</a:t>
          </a:r>
          <a:r>
            <a:rPr lang="el-GR" sz="1600" kern="1200" dirty="0">
              <a:solidFill>
                <a:prstClr val="white"/>
              </a:solidFill>
              <a:latin typeface="Franklin Gothic Book" panose="020B0503020102020204"/>
              <a:ea typeface="+mn-ea"/>
              <a:cs typeface="+mn-cs"/>
            </a:rPr>
            <a:t>.</a:t>
          </a:r>
          <a:r>
            <a:rPr lang="en-US" sz="1600" kern="1200" dirty="0"/>
            <a:t> </a:t>
          </a:r>
        </a:p>
      </dsp:txBody>
      <dsp:txXfrm>
        <a:off x="56945" y="56945"/>
        <a:ext cx="6111115" cy="1052642"/>
      </dsp:txXfrm>
    </dsp:sp>
    <dsp:sp modelId="{6EC4F413-2D69-4D4D-8AE3-EC19B352F171}">
      <dsp:nvSpPr>
        <dsp:cNvPr id="0" name=""/>
        <dsp:cNvSpPr/>
      </dsp:nvSpPr>
      <dsp:spPr>
        <a:xfrm>
          <a:off x="0" y="1160196"/>
          <a:ext cx="6225005" cy="1166532"/>
        </a:xfrm>
        <a:prstGeom prst="roundRect">
          <a:avLst/>
        </a:prstGeom>
        <a:solidFill>
          <a:schemeClr val="accent4">
            <a:lumMod val="50000"/>
          </a:schemeClr>
        </a:solidFill>
        <a:ln w="1905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Crawler monitoring</a:t>
          </a:r>
          <a:r>
            <a:rPr lang="en-US" sz="1900" b="1" kern="1200" dirty="0">
              <a:solidFill>
                <a:prstClr val="white"/>
              </a:solidFill>
              <a:latin typeface="Franklin Gothic Book" panose="020B0503020102020204"/>
              <a:ea typeface="+mn-ea"/>
              <a:cs typeface="+mn-cs"/>
            </a:rPr>
            <a:t>: </a:t>
          </a:r>
          <a:br>
            <a:rPr lang="en-US" sz="1900" b="1" kern="1200" dirty="0">
              <a:solidFill>
                <a:prstClr val="white"/>
              </a:solidFill>
              <a:latin typeface="Franklin Gothic Book" panose="020B0503020102020204"/>
              <a:ea typeface="+mn-ea"/>
              <a:cs typeface="+mn-cs"/>
            </a:rPr>
          </a:br>
          <a:r>
            <a:rPr lang="en-US" sz="1600" kern="1200" dirty="0"/>
            <a:t>Utilizes an X API (tweet count) to monitor the number of posts in X for specific search keywords and initiates X and Reddit crawling in periods of high activity, and stops crawling during low activity </a:t>
          </a:r>
          <a:endParaRPr lang="en-US" sz="1600" kern="1200" dirty="0">
            <a:solidFill>
              <a:prstClr val="white"/>
            </a:solidFill>
            <a:latin typeface="Franklin Gothic Book" panose="020B0503020102020204"/>
            <a:ea typeface="+mn-ea"/>
            <a:cs typeface="+mn-cs"/>
          </a:endParaRPr>
        </a:p>
      </dsp:txBody>
      <dsp:txXfrm>
        <a:off x="56945" y="1217141"/>
        <a:ext cx="6111115" cy="1052642"/>
      </dsp:txXfrm>
    </dsp:sp>
    <dsp:sp modelId="{A78F84E3-09CF-4C49-90C9-D07A17C96FCC}">
      <dsp:nvSpPr>
        <dsp:cNvPr id="0" name=""/>
        <dsp:cNvSpPr/>
      </dsp:nvSpPr>
      <dsp:spPr>
        <a:xfrm>
          <a:off x="0" y="2367561"/>
          <a:ext cx="6225005" cy="1166532"/>
        </a:xfrm>
        <a:prstGeom prst="roundRect">
          <a:avLst/>
        </a:prstGeom>
        <a:solidFill>
          <a:schemeClr val="accent3">
            <a:lumMod val="60000"/>
            <a:lumOff val="40000"/>
          </a:schemeClr>
        </a:solidFill>
        <a:ln w="1905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Captures posts based on:</a:t>
          </a:r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Fire-related keywords (e.g., wildfire/ forest fires/ smoke)</a:t>
          </a:r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Social media accounts (e.g., @WildFires, @pyrosvestiki)</a:t>
          </a:r>
        </a:p>
      </dsp:txBody>
      <dsp:txXfrm>
        <a:off x="56945" y="2424506"/>
        <a:ext cx="6111115" cy="1052642"/>
      </dsp:txXfrm>
    </dsp:sp>
    <dsp:sp modelId="{C63E215E-EA8A-4EB2-9268-CC2EEE19F40C}">
      <dsp:nvSpPr>
        <dsp:cNvPr id="0" name=""/>
        <dsp:cNvSpPr/>
      </dsp:nvSpPr>
      <dsp:spPr>
        <a:xfrm>
          <a:off x="0" y="3544939"/>
          <a:ext cx="6225005" cy="1166532"/>
        </a:xfrm>
        <a:prstGeom prst="roundRect">
          <a:avLst/>
        </a:prstGeom>
        <a:solidFill>
          <a:schemeClr val="accent4">
            <a:lumMod val="75000"/>
          </a:schemeClr>
        </a:solidFill>
        <a:ln w="1905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Focuses on posts in multiple languages</a:t>
          </a:r>
          <a:r>
            <a:rPr lang="en-US" sz="1900" kern="1200" dirty="0"/>
            <a:t>: </a:t>
          </a:r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English, Spanish, Italian, Greek, Indonesian, and French</a:t>
          </a:r>
        </a:p>
      </dsp:txBody>
      <dsp:txXfrm>
        <a:off x="56945" y="3601884"/>
        <a:ext cx="6111115" cy="105264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B68248-46F7-4196-8F47-46420649A186}">
      <dsp:nvSpPr>
        <dsp:cNvPr id="0" name=""/>
        <dsp:cNvSpPr/>
      </dsp:nvSpPr>
      <dsp:spPr>
        <a:xfrm>
          <a:off x="561022" y="0"/>
          <a:ext cx="6358255" cy="2118223"/>
        </a:xfrm>
        <a:prstGeom prst="rightArrow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A5E409-A436-4868-9B30-644830AA50F4}">
      <dsp:nvSpPr>
        <dsp:cNvPr id="0" name=""/>
        <dsp:cNvSpPr/>
      </dsp:nvSpPr>
      <dsp:spPr>
        <a:xfrm>
          <a:off x="105114" y="635466"/>
          <a:ext cx="2239758" cy="84728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Input</a:t>
          </a:r>
          <a:r>
            <a:rPr lang="en-US" sz="1600" b="0" i="0" kern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:</a:t>
          </a:r>
          <a:br>
            <a:rPr lang="en-US" sz="1600" b="0" i="0" kern="12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sz="1600" b="0" i="0" kern="1200" dirty="0">
              <a:latin typeface="Calibri" panose="020F0502020204030204" pitchFamily="34" charset="0"/>
              <a:cs typeface="Calibri" panose="020F0502020204030204" pitchFamily="34" charset="0"/>
            </a:rPr>
            <a:t> Social Media Image URL</a:t>
          </a:r>
          <a:endParaRPr lang="en-US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146475" y="676827"/>
        <a:ext cx="2157036" cy="764567"/>
      </dsp:txXfrm>
    </dsp:sp>
    <dsp:sp modelId="{DB94033D-813D-4BF3-8B62-848A2BC56F1F}">
      <dsp:nvSpPr>
        <dsp:cNvPr id="0" name=""/>
        <dsp:cNvSpPr/>
      </dsp:nvSpPr>
      <dsp:spPr>
        <a:xfrm>
          <a:off x="2620270" y="579990"/>
          <a:ext cx="2239758" cy="958241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Concept Extraction: </a:t>
          </a:r>
          <a:r>
            <a:rPr lang="en-US" sz="1600" b="0" i="0" kern="1200" dirty="0">
              <a:latin typeface="Calibri" panose="020F0502020204030204" pitchFamily="34" charset="0"/>
              <a:cs typeface="Calibri" panose="020F0502020204030204" pitchFamily="34" charset="0"/>
            </a:rPr>
            <a:t>Extracts meaningful visual concepts from images</a:t>
          </a:r>
        </a:p>
      </dsp:txBody>
      <dsp:txXfrm>
        <a:off x="2667047" y="626767"/>
        <a:ext cx="2146204" cy="864687"/>
      </dsp:txXfrm>
    </dsp:sp>
    <dsp:sp modelId="{E38DD670-9144-41CF-AAD5-89B7D7AABDFE}">
      <dsp:nvSpPr>
        <dsp:cNvPr id="0" name=""/>
        <dsp:cNvSpPr/>
      </dsp:nvSpPr>
      <dsp:spPr>
        <a:xfrm>
          <a:off x="5135426" y="635466"/>
          <a:ext cx="2239758" cy="84728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Output</a:t>
          </a:r>
          <a:r>
            <a:rPr lang="en-US" sz="1600" b="0" i="0" kern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: </a:t>
          </a:r>
          <a:br>
            <a:rPr lang="en-US" sz="1600" b="0" i="0" kern="12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sz="1600" b="0" i="0" kern="1200" dirty="0">
              <a:latin typeface="Calibri" panose="020F0502020204030204" pitchFamily="34" charset="0"/>
              <a:cs typeface="Calibri" panose="020F0502020204030204" pitchFamily="34" charset="0"/>
            </a:rPr>
            <a:t>Top concepts contained in image</a:t>
          </a:r>
        </a:p>
      </dsp:txBody>
      <dsp:txXfrm>
        <a:off x="5176787" y="676827"/>
        <a:ext cx="2157036" cy="76456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7F05B2-DAB1-41F8-B3E1-5D7886B2D7E5}">
      <dsp:nvSpPr>
        <dsp:cNvPr id="0" name=""/>
        <dsp:cNvSpPr/>
      </dsp:nvSpPr>
      <dsp:spPr>
        <a:xfrm rot="5400000">
          <a:off x="2801754" y="-895633"/>
          <a:ext cx="1902199" cy="390210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600" b="1" kern="1200" dirty="0"/>
            <a:t>Location</a:t>
          </a:r>
          <a:r>
            <a:rPr lang="en-US" sz="1600" kern="1200" dirty="0"/>
            <a:t>: Avila, Spain</a:t>
          </a:r>
          <a:br>
            <a:rPr lang="en-US" sz="1600" kern="1200" dirty="0"/>
          </a:br>
          <a:r>
            <a:rPr lang="en-US" sz="1600" kern="1200" dirty="0"/>
            <a:t> (Longitude:</a:t>
          </a:r>
          <a:r>
            <a:rPr lang="el-GR" sz="1600" kern="1200" dirty="0"/>
            <a:t> 38.8547</a:t>
          </a:r>
          <a:r>
            <a:rPr lang="en-US" sz="1600" kern="1200" dirty="0"/>
            <a:t>°, Latitude: </a:t>
          </a:r>
          <a:r>
            <a:rPr lang="el-GR" sz="1600" kern="1200" dirty="0"/>
            <a:t>22.9739</a:t>
          </a:r>
          <a:r>
            <a:rPr lang="en-US" sz="1600" kern="1200" dirty="0"/>
            <a:t>°)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600" b="1" kern="1200" dirty="0"/>
            <a:t>Relevant</a:t>
          </a:r>
          <a:r>
            <a:rPr lang="en-US" sz="1600" kern="1200" dirty="0"/>
            <a:t> with fire 97%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600" b="1" kern="1200" dirty="0"/>
            <a:t>Sentiment</a:t>
          </a:r>
          <a:r>
            <a:rPr lang="en-US" sz="1600" kern="1200" dirty="0"/>
            <a:t>: Neutral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600" kern="1200" dirty="0"/>
            <a:t>Crawled by </a:t>
          </a:r>
          <a:r>
            <a:rPr lang="en-US" sz="1600" b="1" kern="1200" dirty="0"/>
            <a:t>keywords</a:t>
          </a:r>
          <a:r>
            <a:rPr lang="en-US" sz="1600" kern="1200" dirty="0"/>
            <a:t>: “</a:t>
          </a:r>
          <a:r>
            <a:rPr lang="en-GB" sz="1600" kern="1200" dirty="0" err="1"/>
            <a:t>incedio</a:t>
          </a:r>
          <a:r>
            <a:rPr lang="en-GB" sz="1600" kern="1200" dirty="0"/>
            <a:t> </a:t>
          </a:r>
          <a:r>
            <a:rPr lang="en-GB" sz="1600" kern="1200" dirty="0" err="1"/>
            <a:t>forestral</a:t>
          </a:r>
          <a:r>
            <a:rPr lang="en-GB" sz="1600" kern="1200" dirty="0"/>
            <a:t>”, “</a:t>
          </a:r>
          <a:r>
            <a:rPr lang="en-GB" sz="1600" kern="1200" dirty="0" err="1"/>
            <a:t>bomberos</a:t>
          </a:r>
          <a:r>
            <a:rPr lang="en-GB" sz="1600" kern="1200" dirty="0"/>
            <a:t>”</a:t>
          </a:r>
          <a:endParaRPr lang="en-US" sz="1600" kern="1200" dirty="0"/>
        </a:p>
      </dsp:txBody>
      <dsp:txXfrm rot="-5400000">
        <a:off x="1801800" y="197179"/>
        <a:ext cx="3809250" cy="1716483"/>
      </dsp:txXfrm>
    </dsp:sp>
    <dsp:sp modelId="{202D6024-E7FE-4676-BD76-B6FD055973DF}">
      <dsp:nvSpPr>
        <dsp:cNvPr id="0" name=""/>
        <dsp:cNvSpPr/>
      </dsp:nvSpPr>
      <dsp:spPr>
        <a:xfrm>
          <a:off x="225160" y="604"/>
          <a:ext cx="1576639" cy="210963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Textual analysis Results:</a:t>
          </a:r>
          <a:endParaRPr lang="en-US" sz="2000" kern="1200" dirty="0"/>
        </a:p>
      </dsp:txBody>
      <dsp:txXfrm>
        <a:off x="302125" y="77569"/>
        <a:ext cx="1422709" cy="1955703"/>
      </dsp:txXfrm>
    </dsp:sp>
    <dsp:sp modelId="{9DA9F18C-03EE-4254-BA06-120E6C0796FF}">
      <dsp:nvSpPr>
        <dsp:cNvPr id="0" name=""/>
        <dsp:cNvSpPr/>
      </dsp:nvSpPr>
      <dsp:spPr>
        <a:xfrm rot="5400000">
          <a:off x="2832873" y="1353408"/>
          <a:ext cx="1902199" cy="3869128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en-US" sz="15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Franklin Gothic Book" panose="020B0503020102020204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600" b="1" kern="1200" dirty="0">
              <a:solidFill>
                <a:srgbClr val="3F4F44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Recognized </a:t>
          </a:r>
          <a:r>
            <a:rPr lang="en-US" sz="1600" b="1" kern="1200" dirty="0">
              <a:latin typeface="+mj-lt"/>
              <a:ea typeface="+mn-ea"/>
              <a:cs typeface="+mn-cs"/>
            </a:rPr>
            <a:t>Concepts</a:t>
          </a:r>
          <a:r>
            <a:rPr lang="en-US" sz="1600" kern="1200" dirty="0">
              <a:latin typeface="+mj-lt"/>
              <a:ea typeface="+mn-ea"/>
              <a:cs typeface="+mn-cs"/>
            </a:rPr>
            <a:t>: Fire, Outdoor, Trees, Buildings</a:t>
          </a:r>
        </a:p>
      </dsp:txBody>
      <dsp:txXfrm rot="-5400000">
        <a:off x="1849409" y="2429730"/>
        <a:ext cx="3776270" cy="1716483"/>
      </dsp:txXfrm>
    </dsp:sp>
    <dsp:sp modelId="{FCA8CCC1-D474-4D53-B437-1D66A6137825}">
      <dsp:nvSpPr>
        <dsp:cNvPr id="0" name=""/>
        <dsp:cNvSpPr/>
      </dsp:nvSpPr>
      <dsp:spPr>
        <a:xfrm>
          <a:off x="225160" y="2229125"/>
          <a:ext cx="1624248" cy="2197206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Visual analysis Results:</a:t>
          </a:r>
          <a:endParaRPr lang="en-US" sz="2000" kern="1200" dirty="0"/>
        </a:p>
      </dsp:txBody>
      <dsp:txXfrm>
        <a:off x="304449" y="2308414"/>
        <a:ext cx="1465670" cy="203862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479D9B-243B-475A-8435-AB8F58E50256}">
      <dsp:nvSpPr>
        <dsp:cNvPr id="0" name=""/>
        <dsp:cNvSpPr/>
      </dsp:nvSpPr>
      <dsp:spPr>
        <a:xfrm>
          <a:off x="344369" y="643388"/>
          <a:ext cx="3394427" cy="1060758"/>
        </a:xfrm>
        <a:prstGeom prst="rect">
          <a:avLst/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718487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Input: </a:t>
          </a:r>
          <a:r>
            <a:rPr lang="en-US" sz="1600" b="0" kern="1200" dirty="0"/>
            <a:t>Fire-Related</a:t>
          </a:r>
          <a:r>
            <a:rPr lang="en-US" sz="1600" kern="1200" dirty="0"/>
            <a:t> Posts </a:t>
          </a:r>
        </a:p>
      </dsp:txBody>
      <dsp:txXfrm>
        <a:off x="344369" y="643388"/>
        <a:ext cx="3394427" cy="1060758"/>
      </dsp:txXfrm>
    </dsp:sp>
    <dsp:sp modelId="{EDBFA0C4-EE0A-47C8-83FA-793BBF1C81B5}">
      <dsp:nvSpPr>
        <dsp:cNvPr id="0" name=""/>
        <dsp:cNvSpPr/>
      </dsp:nvSpPr>
      <dsp:spPr>
        <a:xfrm>
          <a:off x="369187" y="552518"/>
          <a:ext cx="742531" cy="111379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DE63F233-E9A1-4281-ACB9-10CE470939DC}">
      <dsp:nvSpPr>
        <dsp:cNvPr id="0" name=""/>
        <dsp:cNvSpPr/>
      </dsp:nvSpPr>
      <dsp:spPr>
        <a:xfrm>
          <a:off x="4006365" y="643675"/>
          <a:ext cx="3392284" cy="1060088"/>
        </a:xfrm>
        <a:prstGeom prst="rect">
          <a:avLst/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718034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Clustering:</a:t>
          </a:r>
          <a:r>
            <a:rPr lang="en-US" sz="1600" kern="1200" dirty="0"/>
            <a:t> Social media posts referring to the same incident using location and time</a:t>
          </a:r>
        </a:p>
      </dsp:txBody>
      <dsp:txXfrm>
        <a:off x="4006365" y="643675"/>
        <a:ext cx="3392284" cy="1060088"/>
      </dsp:txXfrm>
    </dsp:sp>
    <dsp:sp modelId="{188AE083-6EDA-4897-B03B-EBED5740ECA7}">
      <dsp:nvSpPr>
        <dsp:cNvPr id="0" name=""/>
        <dsp:cNvSpPr/>
      </dsp:nvSpPr>
      <dsp:spPr>
        <a:xfrm>
          <a:off x="3848480" y="555889"/>
          <a:ext cx="742062" cy="111309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9C53ED5B-DADE-4A03-A499-E7593161F372}">
      <dsp:nvSpPr>
        <dsp:cNvPr id="0" name=""/>
        <dsp:cNvSpPr/>
      </dsp:nvSpPr>
      <dsp:spPr>
        <a:xfrm>
          <a:off x="7665683" y="645393"/>
          <a:ext cx="3379432" cy="1056072"/>
        </a:xfrm>
        <a:prstGeom prst="rect">
          <a:avLst/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715313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Output: </a:t>
          </a:r>
          <a:r>
            <a:rPr lang="en-US" sz="1600" kern="1200" dirty="0"/>
            <a:t>Fire Events</a:t>
          </a:r>
        </a:p>
      </dsp:txBody>
      <dsp:txXfrm>
        <a:off x="7665683" y="645393"/>
        <a:ext cx="3379432" cy="1056072"/>
      </dsp:txXfrm>
    </dsp:sp>
    <dsp:sp modelId="{A06B49F8-ED81-405B-9C92-6578A4240C31}">
      <dsp:nvSpPr>
        <dsp:cNvPr id="0" name=""/>
        <dsp:cNvSpPr/>
      </dsp:nvSpPr>
      <dsp:spPr>
        <a:xfrm>
          <a:off x="7619143" y="492849"/>
          <a:ext cx="739250" cy="110887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E81CA0-A861-441E-9AD2-C9671A25B55E}">
      <dsp:nvSpPr>
        <dsp:cNvPr id="0" name=""/>
        <dsp:cNvSpPr/>
      </dsp:nvSpPr>
      <dsp:spPr>
        <a:xfrm>
          <a:off x="1067401" y="0"/>
          <a:ext cx="1143218" cy="105178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023973A-833D-4CE6-8B53-4F68E929DA4B}">
      <dsp:nvSpPr>
        <dsp:cNvPr id="0" name=""/>
        <dsp:cNvSpPr/>
      </dsp:nvSpPr>
      <dsp:spPr>
        <a:xfrm>
          <a:off x="59311" y="1030109"/>
          <a:ext cx="3266338" cy="4507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000" b="1" kern="1200" baseline="0">
              <a:latin typeface="+mn-lt"/>
              <a:ea typeface="+mn-ea"/>
              <a:cs typeface="+mn-cs"/>
            </a:rPr>
            <a:t>Textual Analysis:</a:t>
          </a:r>
          <a:endParaRPr lang="en-US" sz="2000" b="1" kern="1200" baseline="0" dirty="0">
            <a:latin typeface="+mn-lt"/>
            <a:ea typeface="+mn-ea"/>
            <a:cs typeface="+mn-cs"/>
          </a:endParaRPr>
        </a:p>
      </dsp:txBody>
      <dsp:txXfrm>
        <a:off x="59311" y="1030109"/>
        <a:ext cx="3266338" cy="450765"/>
      </dsp:txXfrm>
    </dsp:sp>
    <dsp:sp modelId="{807114E0-ECA4-4F2C-BDFF-04E91B7D6B87}">
      <dsp:nvSpPr>
        <dsp:cNvPr id="0" name=""/>
        <dsp:cNvSpPr/>
      </dsp:nvSpPr>
      <dsp:spPr>
        <a:xfrm>
          <a:off x="81032" y="1623637"/>
          <a:ext cx="3266338" cy="25392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1" kern="1200" dirty="0"/>
            <a:t>Location Extraction: </a:t>
          </a:r>
          <a:r>
            <a:rPr lang="en-US" sz="1600" kern="1200" dirty="0"/>
            <a:t>Identifies mentioned locations and retrieves their coordinates using OpenStreetMap API</a:t>
          </a:r>
        </a:p>
        <a:p>
          <a:pPr marL="0" lvl="0" indent="0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1" kern="1200" dirty="0"/>
            <a:t>Relevance Estimation: </a:t>
          </a:r>
          <a:r>
            <a:rPr lang="en-US" sz="1600" kern="1200" dirty="0"/>
            <a:t>Identifies if a post is related to wildfires (e.g., post 95% correlated with fire)</a:t>
          </a:r>
        </a:p>
        <a:p>
          <a:pPr marL="0" lvl="0" indent="0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1" kern="1200" dirty="0">
              <a:solidFill>
                <a:srgbClr val="3F4F44">
                  <a:hueOff val="0"/>
                  <a:satOff val="0"/>
                  <a:lumOff val="0"/>
                  <a:alphaOff val="0"/>
                </a:srgbClr>
              </a:solidFill>
              <a:latin typeface="Abadi MT"/>
              <a:ea typeface="+mn-ea"/>
              <a:cs typeface="+mn-cs"/>
            </a:rPr>
            <a:t>Sentiment Analysis: </a:t>
          </a:r>
          <a:r>
            <a:rPr lang="en-US" sz="1600" b="0" i="0" kern="1200" dirty="0">
              <a:solidFill>
                <a:srgbClr val="3F4F44">
                  <a:hueOff val="0"/>
                  <a:satOff val="0"/>
                  <a:lumOff val="0"/>
                  <a:alphaOff val="0"/>
                </a:srgbClr>
              </a:solidFill>
              <a:latin typeface="Abadi MT"/>
              <a:ea typeface="+mn-ea"/>
              <a:cs typeface="+mn-cs"/>
            </a:rPr>
            <a:t>Extracts the sentiment from the text (positive, neutral, negative)</a:t>
          </a:r>
        </a:p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i="1" kern="1200" dirty="0">
            <a:latin typeface="Franklin Gothic Book" panose="020B0503020102020204"/>
            <a:ea typeface="+mn-ea"/>
            <a:cs typeface="+mn-cs"/>
          </a:endParaRPr>
        </a:p>
      </dsp:txBody>
      <dsp:txXfrm>
        <a:off x="81032" y="1623637"/>
        <a:ext cx="3266338" cy="2539243"/>
      </dsp:txXfrm>
    </dsp:sp>
    <dsp:sp modelId="{8223985A-F9B0-4401-9D01-6D6AC7C8E340}">
      <dsp:nvSpPr>
        <dsp:cNvPr id="0" name=""/>
        <dsp:cNvSpPr/>
      </dsp:nvSpPr>
      <dsp:spPr>
        <a:xfrm>
          <a:off x="4809044" y="0"/>
          <a:ext cx="1143218" cy="105178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3B39821-1CB5-4C34-A3F2-09CA2267AF0A}">
      <dsp:nvSpPr>
        <dsp:cNvPr id="0" name=""/>
        <dsp:cNvSpPr/>
      </dsp:nvSpPr>
      <dsp:spPr>
        <a:xfrm>
          <a:off x="3744067" y="1019529"/>
          <a:ext cx="3266338" cy="4507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000" b="1" kern="1200" dirty="0"/>
            <a:t>Visual Analysis:</a:t>
          </a:r>
          <a:endParaRPr lang="en-US" sz="2000" kern="1200" dirty="0"/>
        </a:p>
      </dsp:txBody>
      <dsp:txXfrm>
        <a:off x="3744067" y="1019529"/>
        <a:ext cx="3266338" cy="450765"/>
      </dsp:txXfrm>
    </dsp:sp>
    <dsp:sp modelId="{FBA32997-56DE-449C-9754-BA88F0D61397}">
      <dsp:nvSpPr>
        <dsp:cNvPr id="0" name=""/>
        <dsp:cNvSpPr/>
      </dsp:nvSpPr>
      <dsp:spPr>
        <a:xfrm>
          <a:off x="3840196" y="1623637"/>
          <a:ext cx="3266338" cy="25392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0" i="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1" kern="1200" dirty="0"/>
            <a:t>Concept Extraction: </a:t>
          </a:r>
          <a:r>
            <a:rPr lang="en-US" sz="1600" kern="1200" dirty="0">
              <a:latin typeface="Calibri" panose="020F0502020204030204"/>
              <a:ea typeface="+mn-ea"/>
              <a:cs typeface="+mn-cs"/>
            </a:rPr>
            <a:t>Extracts meaningful visual concepts from images (e.g., fire, firefighters)</a:t>
          </a:r>
        </a:p>
      </dsp:txBody>
      <dsp:txXfrm>
        <a:off x="3840196" y="1623637"/>
        <a:ext cx="3266338" cy="253924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B68248-46F7-4196-8F47-46420649A186}">
      <dsp:nvSpPr>
        <dsp:cNvPr id="0" name=""/>
        <dsp:cNvSpPr/>
      </dsp:nvSpPr>
      <dsp:spPr>
        <a:xfrm>
          <a:off x="561022" y="0"/>
          <a:ext cx="6358255" cy="2118223"/>
        </a:xfrm>
        <a:prstGeom prst="rightArrow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A5E409-A436-4868-9B30-644830AA50F4}">
      <dsp:nvSpPr>
        <dsp:cNvPr id="0" name=""/>
        <dsp:cNvSpPr/>
      </dsp:nvSpPr>
      <dsp:spPr>
        <a:xfrm>
          <a:off x="2517" y="635466"/>
          <a:ext cx="2279427" cy="84728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Input</a:t>
          </a:r>
          <a:r>
            <a:rPr lang="en-US" sz="1600" b="0" i="0" kern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:</a:t>
          </a:r>
          <a:br>
            <a:rPr lang="en-US" sz="1600" b="0" i="0" kern="12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sz="1600" b="0" i="0" kern="1200" dirty="0">
              <a:latin typeface="Calibri" panose="020F0502020204030204" pitchFamily="34" charset="0"/>
              <a:cs typeface="Calibri" panose="020F0502020204030204" pitchFamily="34" charset="0"/>
            </a:rPr>
            <a:t> Social Media Text</a:t>
          </a:r>
          <a:endParaRPr lang="en-US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43878" y="676827"/>
        <a:ext cx="2196705" cy="764567"/>
      </dsp:txXfrm>
    </dsp:sp>
    <dsp:sp modelId="{DB94033D-813D-4BF3-8B62-848A2BC56F1F}">
      <dsp:nvSpPr>
        <dsp:cNvPr id="0" name=""/>
        <dsp:cNvSpPr/>
      </dsp:nvSpPr>
      <dsp:spPr>
        <a:xfrm>
          <a:off x="2511321" y="635466"/>
          <a:ext cx="2457656" cy="84728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>
              <a:solidFill>
                <a:srgbClr val="2EF77A">
                  <a:lumMod val="75000"/>
                </a:srgb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Location Extraction</a:t>
          </a:r>
          <a:r>
            <a:rPr lang="en-US" sz="1600" b="1" i="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:</a:t>
          </a:r>
          <a:r>
            <a:rPr lang="en-US" sz="1600" b="1" i="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600" b="0" i="0" kern="1200" dirty="0">
              <a:latin typeface="Calibri" panose="020F0502020204030204" pitchFamily="34" charset="0"/>
              <a:cs typeface="Calibri" panose="020F0502020204030204" pitchFamily="34" charset="0"/>
            </a:rPr>
            <a:t>Identifies mentioned locations and retrieves their coordinates</a:t>
          </a:r>
        </a:p>
      </dsp:txBody>
      <dsp:txXfrm>
        <a:off x="2552682" y="676827"/>
        <a:ext cx="2374934" cy="764567"/>
      </dsp:txXfrm>
    </dsp:sp>
    <dsp:sp modelId="{E38DD670-9144-41CF-AAD5-89B7D7AABDFE}">
      <dsp:nvSpPr>
        <dsp:cNvPr id="0" name=""/>
        <dsp:cNvSpPr/>
      </dsp:nvSpPr>
      <dsp:spPr>
        <a:xfrm>
          <a:off x="5198354" y="635466"/>
          <a:ext cx="2279427" cy="84728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Output</a:t>
          </a:r>
          <a:r>
            <a:rPr lang="en-US" sz="1600" b="0" i="0" kern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: </a:t>
          </a:r>
          <a:br>
            <a:rPr lang="en-US" sz="1600" b="0" i="0" kern="12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sz="1600" b="0" i="0" kern="1200" dirty="0">
              <a:latin typeface="Calibri" panose="020F0502020204030204" pitchFamily="34" charset="0"/>
              <a:cs typeface="Calibri" panose="020F0502020204030204" pitchFamily="34" charset="0"/>
            </a:rPr>
            <a:t>Coordinates and placenames</a:t>
          </a:r>
        </a:p>
      </dsp:txBody>
      <dsp:txXfrm>
        <a:off x="5239715" y="676827"/>
        <a:ext cx="2196705" cy="76456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5D4ADA-ED3C-4359-965D-2103BD7DA4B3}">
      <dsp:nvSpPr>
        <dsp:cNvPr id="0" name=""/>
        <dsp:cNvSpPr/>
      </dsp:nvSpPr>
      <dsp:spPr>
        <a:xfrm>
          <a:off x="1704046" y="3374040"/>
          <a:ext cx="2986213" cy="2118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3340" rIns="53340" bIns="0" numCol="1" spcCol="1270" anchor="b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X post</a:t>
          </a:r>
        </a:p>
      </dsp:txBody>
      <dsp:txXfrm>
        <a:off x="1704046" y="3374040"/>
        <a:ext cx="2986213" cy="211822"/>
      </dsp:txXfrm>
    </dsp:sp>
    <dsp:sp modelId="{75F361F4-7383-4802-8930-AD5BC343F1CB}">
      <dsp:nvSpPr>
        <dsp:cNvPr id="0" name=""/>
        <dsp:cNvSpPr/>
      </dsp:nvSpPr>
      <dsp:spPr>
        <a:xfrm>
          <a:off x="248088" y="161780"/>
          <a:ext cx="4442171" cy="316472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B7C717-EA3C-4E71-886D-98BE2376722B}">
      <dsp:nvSpPr>
        <dsp:cNvPr id="0" name=""/>
        <dsp:cNvSpPr/>
      </dsp:nvSpPr>
      <dsp:spPr>
        <a:xfrm>
          <a:off x="6162338" y="3385345"/>
          <a:ext cx="2986213" cy="1383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3340" rIns="53340" bIns="0" numCol="1" spcCol="1270" anchor="b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Location Extraction Output</a:t>
          </a:r>
        </a:p>
      </dsp:txBody>
      <dsp:txXfrm>
        <a:off x="6162338" y="3385345"/>
        <a:ext cx="2986213" cy="138366"/>
      </dsp:txXfrm>
    </dsp:sp>
    <dsp:sp modelId="{B4F1BD0D-28F7-4216-BAF9-A169F0B9EFAB}">
      <dsp:nvSpPr>
        <dsp:cNvPr id="0" name=""/>
        <dsp:cNvSpPr/>
      </dsp:nvSpPr>
      <dsp:spPr>
        <a:xfrm>
          <a:off x="5610963" y="96884"/>
          <a:ext cx="4132321" cy="3217495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5D4ADA-ED3C-4359-965D-2103BD7DA4B3}">
      <dsp:nvSpPr>
        <dsp:cNvPr id="0" name=""/>
        <dsp:cNvSpPr/>
      </dsp:nvSpPr>
      <dsp:spPr>
        <a:xfrm>
          <a:off x="1720577" y="3638531"/>
          <a:ext cx="2986213" cy="2118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3340" rIns="53340" bIns="0" numCol="1" spcCol="1270" anchor="b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X post</a:t>
          </a:r>
        </a:p>
      </dsp:txBody>
      <dsp:txXfrm>
        <a:off x="1720577" y="3638531"/>
        <a:ext cx="2986213" cy="211822"/>
      </dsp:txXfrm>
    </dsp:sp>
    <dsp:sp modelId="{75F361F4-7383-4802-8930-AD5BC343F1CB}">
      <dsp:nvSpPr>
        <dsp:cNvPr id="0" name=""/>
        <dsp:cNvSpPr/>
      </dsp:nvSpPr>
      <dsp:spPr>
        <a:xfrm>
          <a:off x="428264" y="466583"/>
          <a:ext cx="4442171" cy="316472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B68248-46F7-4196-8F47-46420649A186}">
      <dsp:nvSpPr>
        <dsp:cNvPr id="0" name=""/>
        <dsp:cNvSpPr/>
      </dsp:nvSpPr>
      <dsp:spPr>
        <a:xfrm>
          <a:off x="561022" y="0"/>
          <a:ext cx="6358255" cy="2118223"/>
        </a:xfrm>
        <a:prstGeom prst="rightArrow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A5E409-A436-4868-9B30-644830AA50F4}">
      <dsp:nvSpPr>
        <dsp:cNvPr id="0" name=""/>
        <dsp:cNvSpPr/>
      </dsp:nvSpPr>
      <dsp:spPr>
        <a:xfrm>
          <a:off x="4485" y="635466"/>
          <a:ext cx="2333872" cy="84728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Input</a:t>
          </a:r>
          <a:r>
            <a:rPr lang="en-US" sz="1600" b="0" i="0" kern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:</a:t>
          </a:r>
          <a:br>
            <a:rPr lang="en-US" sz="1600" b="0" i="0" kern="12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sz="1600" b="0" i="0" kern="1200" dirty="0">
              <a:latin typeface="Calibri" panose="020F0502020204030204" pitchFamily="34" charset="0"/>
              <a:cs typeface="Calibri" panose="020F0502020204030204" pitchFamily="34" charset="0"/>
            </a:rPr>
            <a:t> Social Media Text</a:t>
          </a:r>
          <a:endParaRPr lang="en-US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45846" y="676827"/>
        <a:ext cx="2251150" cy="764567"/>
      </dsp:txXfrm>
    </dsp:sp>
    <dsp:sp modelId="{DB94033D-813D-4BF3-8B62-848A2BC56F1F}">
      <dsp:nvSpPr>
        <dsp:cNvPr id="0" name=""/>
        <dsp:cNvSpPr/>
      </dsp:nvSpPr>
      <dsp:spPr>
        <a:xfrm>
          <a:off x="2573213" y="635466"/>
          <a:ext cx="2333872" cy="84728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Relevance Estimation: </a:t>
          </a:r>
          <a:br>
            <a:rPr lang="en-US" sz="1600" b="1" i="0" kern="12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sz="1600" b="1" i="0" kern="1200" dirty="0">
              <a:latin typeface="Calibri" panose="020F0502020204030204" pitchFamily="34" charset="0"/>
              <a:cs typeface="Calibri" panose="020F0502020204030204" pitchFamily="34" charset="0"/>
            </a:rPr>
            <a:t>Identifies posts relevant to fire incidents</a:t>
          </a:r>
          <a:endParaRPr lang="en-US" sz="1600" b="0" i="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2614574" y="676827"/>
        <a:ext cx="2251150" cy="764567"/>
      </dsp:txXfrm>
    </dsp:sp>
    <dsp:sp modelId="{E38DD670-9144-41CF-AAD5-89B7D7AABDFE}">
      <dsp:nvSpPr>
        <dsp:cNvPr id="0" name=""/>
        <dsp:cNvSpPr/>
      </dsp:nvSpPr>
      <dsp:spPr>
        <a:xfrm>
          <a:off x="5141941" y="635466"/>
          <a:ext cx="2333872" cy="84728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Output</a:t>
          </a:r>
          <a:r>
            <a:rPr lang="en-US" sz="1600" b="0" i="0" kern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: </a:t>
          </a:r>
          <a:br>
            <a:rPr lang="en-US" sz="1600" b="0" i="0" kern="12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sz="1600" b="0" i="0" kern="1200" dirty="0">
              <a:latin typeface="Calibri" panose="020F0502020204030204" pitchFamily="34" charset="0"/>
              <a:cs typeface="Calibri" panose="020F0502020204030204" pitchFamily="34" charset="0"/>
            </a:rPr>
            <a:t>Post relevance with score</a:t>
          </a:r>
        </a:p>
      </dsp:txBody>
      <dsp:txXfrm>
        <a:off x="5183302" y="676827"/>
        <a:ext cx="2251150" cy="76456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5D4ADA-ED3C-4359-965D-2103BD7DA4B3}">
      <dsp:nvSpPr>
        <dsp:cNvPr id="0" name=""/>
        <dsp:cNvSpPr/>
      </dsp:nvSpPr>
      <dsp:spPr>
        <a:xfrm>
          <a:off x="1720577" y="3638531"/>
          <a:ext cx="2986213" cy="2118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3340" rIns="53340" bIns="0" numCol="1" spcCol="1270" anchor="b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X post</a:t>
          </a:r>
        </a:p>
      </dsp:txBody>
      <dsp:txXfrm>
        <a:off x="1720577" y="3638531"/>
        <a:ext cx="2986213" cy="211822"/>
      </dsp:txXfrm>
    </dsp:sp>
    <dsp:sp modelId="{75F361F4-7383-4802-8930-AD5BC343F1CB}">
      <dsp:nvSpPr>
        <dsp:cNvPr id="0" name=""/>
        <dsp:cNvSpPr/>
      </dsp:nvSpPr>
      <dsp:spPr>
        <a:xfrm>
          <a:off x="428264" y="466583"/>
          <a:ext cx="4442171" cy="316472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B68248-46F7-4196-8F47-46420649A186}">
      <dsp:nvSpPr>
        <dsp:cNvPr id="0" name=""/>
        <dsp:cNvSpPr/>
      </dsp:nvSpPr>
      <dsp:spPr>
        <a:xfrm>
          <a:off x="561022" y="0"/>
          <a:ext cx="6358255" cy="2118223"/>
        </a:xfrm>
        <a:prstGeom prst="rightArrow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A5E409-A436-4868-9B30-644830AA50F4}">
      <dsp:nvSpPr>
        <dsp:cNvPr id="0" name=""/>
        <dsp:cNvSpPr/>
      </dsp:nvSpPr>
      <dsp:spPr>
        <a:xfrm>
          <a:off x="4405" y="635466"/>
          <a:ext cx="2345857" cy="84728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Input</a:t>
          </a:r>
          <a:r>
            <a:rPr lang="en-US" sz="1600" b="0" i="0" kern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:</a:t>
          </a:r>
          <a:br>
            <a:rPr lang="en-US" sz="1600" b="0" i="0" kern="12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sz="1600" b="0" i="0" kern="1200" dirty="0">
              <a:latin typeface="Calibri" panose="020F0502020204030204" pitchFamily="34" charset="0"/>
              <a:cs typeface="Calibri" panose="020F0502020204030204" pitchFamily="34" charset="0"/>
            </a:rPr>
            <a:t> Social Media Text</a:t>
          </a:r>
          <a:endParaRPr lang="en-US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45766" y="676827"/>
        <a:ext cx="2263135" cy="764567"/>
      </dsp:txXfrm>
    </dsp:sp>
    <dsp:sp modelId="{DB94033D-813D-4BF3-8B62-848A2BC56F1F}">
      <dsp:nvSpPr>
        <dsp:cNvPr id="0" name=""/>
        <dsp:cNvSpPr/>
      </dsp:nvSpPr>
      <dsp:spPr>
        <a:xfrm>
          <a:off x="2567221" y="635466"/>
          <a:ext cx="2345857" cy="84728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Sentiment Analysis</a:t>
          </a:r>
          <a:r>
            <a:rPr lang="en-US" sz="1600" b="1" i="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:</a:t>
          </a:r>
          <a:br>
            <a:rPr lang="en-US" sz="1600" b="1" i="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sz="1600" b="0" i="0" kern="1200" dirty="0">
              <a:latin typeface="Calibri" panose="020F0502020204030204" pitchFamily="34" charset="0"/>
              <a:cs typeface="Calibri" panose="020F0502020204030204" pitchFamily="34" charset="0"/>
            </a:rPr>
            <a:t>Extract the sentiment from social media posts</a:t>
          </a:r>
        </a:p>
      </dsp:txBody>
      <dsp:txXfrm>
        <a:off x="2608582" y="676827"/>
        <a:ext cx="2263135" cy="764567"/>
      </dsp:txXfrm>
    </dsp:sp>
    <dsp:sp modelId="{E38DD670-9144-41CF-AAD5-89B7D7AABDFE}">
      <dsp:nvSpPr>
        <dsp:cNvPr id="0" name=""/>
        <dsp:cNvSpPr/>
      </dsp:nvSpPr>
      <dsp:spPr>
        <a:xfrm>
          <a:off x="5130036" y="635466"/>
          <a:ext cx="2345857" cy="84728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Output</a:t>
          </a:r>
          <a:r>
            <a:rPr lang="en-US" sz="1600" b="0" i="0" kern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: </a:t>
          </a:r>
          <a:br>
            <a:rPr lang="en-US" sz="1600" b="0" i="0" kern="12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sz="1600" b="0" i="0" kern="1200" dirty="0">
              <a:latin typeface="Calibri" panose="020F0502020204030204" pitchFamily="34" charset="0"/>
              <a:cs typeface="Calibri" panose="020F0502020204030204" pitchFamily="34" charset="0"/>
            </a:rPr>
            <a:t>Post sentiment</a:t>
          </a:r>
        </a:p>
      </dsp:txBody>
      <dsp:txXfrm>
        <a:off x="5171397" y="676827"/>
        <a:ext cx="2263135" cy="76456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5D4ADA-ED3C-4359-965D-2103BD7DA4B3}">
      <dsp:nvSpPr>
        <dsp:cNvPr id="0" name=""/>
        <dsp:cNvSpPr/>
      </dsp:nvSpPr>
      <dsp:spPr>
        <a:xfrm>
          <a:off x="1720577" y="3638531"/>
          <a:ext cx="2986213" cy="2118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3340" rIns="53340" bIns="0" numCol="1" spcCol="1270" anchor="b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X post</a:t>
          </a:r>
        </a:p>
      </dsp:txBody>
      <dsp:txXfrm>
        <a:off x="1720577" y="3638531"/>
        <a:ext cx="2986213" cy="211822"/>
      </dsp:txXfrm>
    </dsp:sp>
    <dsp:sp modelId="{75F361F4-7383-4802-8930-AD5BC343F1CB}">
      <dsp:nvSpPr>
        <dsp:cNvPr id="0" name=""/>
        <dsp:cNvSpPr/>
      </dsp:nvSpPr>
      <dsp:spPr>
        <a:xfrm>
          <a:off x="148874" y="414802"/>
          <a:ext cx="4442171" cy="316472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Grid">
  <dgm:title val=""/>
  <dgm:desc val=""/>
  <dgm:catLst>
    <dgm:cat type="picture" pri="11000"/>
    <dgm:cat type="pictureconvert" pri="1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axis="ch" ptType="node" func="cnt" op="lte" val="4">
        <dgm:choose name="Name3">
          <dgm:if name="Name4" func="var" arg="dir" op="equ" val="norm">
            <dgm:alg type="snake">
              <dgm:param type="off" val="ctr"/>
              <dgm:param type="bkpt" val="fixed"/>
              <dgm:param type="bkPtFixedVal" val="2"/>
            </dgm:alg>
          </dgm:if>
          <dgm:else name="Name5">
            <dgm:alg type="snake">
              <dgm:param type="off" val="ctr"/>
              <dgm:param type="grDir" val="tR"/>
              <dgm:param type="bkpt" val="fixed"/>
              <dgm:param type="bkPtFixedVal" val="2"/>
            </dgm:alg>
          </dgm:else>
        </dgm:choose>
      </dgm:if>
      <dgm:else name="Name6">
        <dgm:choose name="Name7">
          <dgm:if name="Name8" axis="ch" ptType="node" func="cnt" op="lte" val="9">
            <dgm:choose name="Name9">
              <dgm:if name="Name10" func="var" arg="dir" op="equ" val="norm">
                <dgm:alg type="snake">
                  <dgm:param type="off" val="ctr"/>
                  <dgm:param type="bkpt" val="fixed"/>
                  <dgm:param type="bkPtFixedVal" val="3"/>
                </dgm:alg>
              </dgm:if>
              <dgm:else name="Name11">
                <dgm:alg type="snake">
                  <dgm:param type="off" val="ctr"/>
                  <dgm:param type="grDir" val="tR"/>
                  <dgm:param type="bkpt" val="fixed"/>
                  <dgm:param type="bkPtFixedVal" val="3"/>
                </dgm:alg>
              </dgm:else>
            </dgm:choose>
          </dgm:if>
          <dgm:else name="Name12">
            <dgm:choose name="Name13">
              <dgm:if name="Name14" axis="ch" ptType="node" func="cnt" op="lte" val="16">
                <dgm:choose name="Name15">
                  <dgm:if name="Name16" func="var" arg="dir" op="equ" val="norm">
                    <dgm:alg type="snake">
                      <dgm:param type="off" val="ctr"/>
                      <dgm:param type="bkpt" val="fixed"/>
                      <dgm:param type="bkPtFixedVal" val="4"/>
                    </dgm:alg>
                  </dgm:if>
                  <dgm:else name="Name17">
                    <dgm:alg type="snake">
                      <dgm:param type="off" val="ctr"/>
                      <dgm:param type="grDir" val="tR"/>
                      <dgm:param type="bkpt" val="fixed"/>
                      <dgm:param type="bkPtFixedVal" val="4"/>
                    </dgm:alg>
                  </dgm:else>
                </dgm:choose>
              </dgm:if>
              <dgm:else name="Name18">
                <dgm:choose name="Name19">
                  <dgm:if name="Name20" axis="ch" ptType="node" func="cnt" op="lte" val="25">
                    <dgm:choose name="Name21">
                      <dgm:if name="Name22" func="var" arg="dir" op="equ" val="norm">
                        <dgm:alg type="snake">
                          <dgm:param type="off" val="ctr"/>
                          <dgm:param type="bkpt" val="fixed"/>
                          <dgm:param type="bkPtFixedVal" val="5"/>
                        </dgm:alg>
                      </dgm:if>
                      <dgm:else name="Name23">
                        <dgm:alg type="snake">
                          <dgm:param type="off" val="ctr"/>
                          <dgm:param type="grDir" val="tR"/>
                          <dgm:param type="bkpt" val="fixed"/>
                          <dgm:param type="bkPtFixedVal" val="5"/>
                        </dgm:alg>
                      </dgm:else>
                    </dgm:choose>
                  </dgm:if>
                  <dgm:else name="Name24">
                    <dgm:choose name="Name25">
                      <dgm:if name="Name26" func="var" arg="dir" op="equ" val="norm">
                        <dgm:alg type="snake">
                          <dgm:param type="off" val="ctr"/>
                        </dgm:alg>
                      </dgm:if>
                      <dgm:else name="Name27">
                        <dgm:alg type="snake">
                          <dgm:param type="off" val="ctr"/>
                          <dgm:param type="grDir" val="tR"/>
                        </dgm:alg>
                      </dgm:else>
                    </dgm:choose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0.8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7568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.15"/>
          <dgm:constr type="w" for="ch" forName="rect1" refType="w"/>
          <dgm:constr type="h" for="ch" forName="rect1" refType="w"/>
          <dgm:constr type="l" for="ch" forName="rect2" refType="w" fact="0"/>
          <dgm:constr type="t" for="ch" forName="rect2" refType="h" fact="0"/>
          <dgm:constr type="w" for="ch" forName="rect2" refType="w"/>
          <dgm:constr type="h" for="ch" forName="rect2" refType="w" fact="0.15"/>
        </dgm:constrLst>
        <dgm:layoutNode name="rect2" styleLbl="revTx">
          <dgm:varLst>
            <dgm:bulletEnabled val="1"/>
          </dgm:varLst>
          <dgm:alg type="tx">
            <dgm:param type="stBulletLvl" val="3"/>
            <dgm:param type="parTxLTRAlign" val="l"/>
            <dgm:param type="parTxRTLAlign" val="r"/>
            <dgm:param type="txAnchorVert" val="b"/>
            <dgm:param type="txAnchorVertCh" val="b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"/>
            <dgm:constr type="rMarg" refType="primFontSz" fact="0.3"/>
            <dgm:constr type="tMarg" refType="primFontSz" fact="0.3"/>
            <dgm:constr type="bMarg" refType="primFontSz" fact="0"/>
            <dgm:constr type="secFontSz" refType="primFontSz" fact="0.8"/>
          </dgm:constrLst>
          <dgm:ruleLst>
            <dgm:rule type="primFontSz" val="5" fact="NaN" max="NaN"/>
          </dgm:ruleLst>
        </dgm:layoutNode>
        <dgm:layoutNode name="rect1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PictureGrid">
  <dgm:title val=""/>
  <dgm:desc val=""/>
  <dgm:catLst>
    <dgm:cat type="picture" pri="11000"/>
    <dgm:cat type="pictureconvert" pri="1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axis="ch" ptType="node" func="cnt" op="lte" val="4">
        <dgm:choose name="Name3">
          <dgm:if name="Name4" func="var" arg="dir" op="equ" val="norm">
            <dgm:alg type="snake">
              <dgm:param type="off" val="ctr"/>
              <dgm:param type="bkpt" val="fixed"/>
              <dgm:param type="bkPtFixedVal" val="2"/>
            </dgm:alg>
          </dgm:if>
          <dgm:else name="Name5">
            <dgm:alg type="snake">
              <dgm:param type="off" val="ctr"/>
              <dgm:param type="grDir" val="tR"/>
              <dgm:param type="bkpt" val="fixed"/>
              <dgm:param type="bkPtFixedVal" val="2"/>
            </dgm:alg>
          </dgm:else>
        </dgm:choose>
      </dgm:if>
      <dgm:else name="Name6">
        <dgm:choose name="Name7">
          <dgm:if name="Name8" axis="ch" ptType="node" func="cnt" op="lte" val="9">
            <dgm:choose name="Name9">
              <dgm:if name="Name10" func="var" arg="dir" op="equ" val="norm">
                <dgm:alg type="snake">
                  <dgm:param type="off" val="ctr"/>
                  <dgm:param type="bkpt" val="fixed"/>
                  <dgm:param type="bkPtFixedVal" val="3"/>
                </dgm:alg>
              </dgm:if>
              <dgm:else name="Name11">
                <dgm:alg type="snake">
                  <dgm:param type="off" val="ctr"/>
                  <dgm:param type="grDir" val="tR"/>
                  <dgm:param type="bkpt" val="fixed"/>
                  <dgm:param type="bkPtFixedVal" val="3"/>
                </dgm:alg>
              </dgm:else>
            </dgm:choose>
          </dgm:if>
          <dgm:else name="Name12">
            <dgm:choose name="Name13">
              <dgm:if name="Name14" axis="ch" ptType="node" func="cnt" op="lte" val="16">
                <dgm:choose name="Name15">
                  <dgm:if name="Name16" func="var" arg="dir" op="equ" val="norm">
                    <dgm:alg type="snake">
                      <dgm:param type="off" val="ctr"/>
                      <dgm:param type="bkpt" val="fixed"/>
                      <dgm:param type="bkPtFixedVal" val="4"/>
                    </dgm:alg>
                  </dgm:if>
                  <dgm:else name="Name17">
                    <dgm:alg type="snake">
                      <dgm:param type="off" val="ctr"/>
                      <dgm:param type="grDir" val="tR"/>
                      <dgm:param type="bkpt" val="fixed"/>
                      <dgm:param type="bkPtFixedVal" val="4"/>
                    </dgm:alg>
                  </dgm:else>
                </dgm:choose>
              </dgm:if>
              <dgm:else name="Name18">
                <dgm:choose name="Name19">
                  <dgm:if name="Name20" axis="ch" ptType="node" func="cnt" op="lte" val="25">
                    <dgm:choose name="Name21">
                      <dgm:if name="Name22" func="var" arg="dir" op="equ" val="norm">
                        <dgm:alg type="snake">
                          <dgm:param type="off" val="ctr"/>
                          <dgm:param type="bkpt" val="fixed"/>
                          <dgm:param type="bkPtFixedVal" val="5"/>
                        </dgm:alg>
                      </dgm:if>
                      <dgm:else name="Name23">
                        <dgm:alg type="snake">
                          <dgm:param type="off" val="ctr"/>
                          <dgm:param type="grDir" val="tR"/>
                          <dgm:param type="bkpt" val="fixed"/>
                          <dgm:param type="bkPtFixedVal" val="5"/>
                        </dgm:alg>
                      </dgm:else>
                    </dgm:choose>
                  </dgm:if>
                  <dgm:else name="Name24">
                    <dgm:choose name="Name25">
                      <dgm:if name="Name26" func="var" arg="dir" op="equ" val="norm">
                        <dgm:alg type="snake">
                          <dgm:param type="off" val="ctr"/>
                        </dgm:alg>
                      </dgm:if>
                      <dgm:else name="Name27">
                        <dgm:alg type="snake">
                          <dgm:param type="off" val="ctr"/>
                          <dgm:param type="grDir" val="tR"/>
                        </dgm:alg>
                      </dgm:else>
                    </dgm:choose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0.8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7568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.15"/>
          <dgm:constr type="w" for="ch" forName="rect1" refType="w"/>
          <dgm:constr type="h" for="ch" forName="rect1" refType="w"/>
          <dgm:constr type="l" for="ch" forName="rect2" refType="w" fact="0"/>
          <dgm:constr type="t" for="ch" forName="rect2" refType="h" fact="0"/>
          <dgm:constr type="w" for="ch" forName="rect2" refType="w"/>
          <dgm:constr type="h" for="ch" forName="rect2" refType="w" fact="0.15"/>
        </dgm:constrLst>
        <dgm:layoutNode name="rect2" styleLbl="revTx">
          <dgm:varLst>
            <dgm:bulletEnabled val="1"/>
          </dgm:varLst>
          <dgm:alg type="tx">
            <dgm:param type="stBulletLvl" val="3"/>
            <dgm:param type="parTxLTRAlign" val="l"/>
            <dgm:param type="parTxRTLAlign" val="r"/>
            <dgm:param type="txAnchorVert" val="b"/>
            <dgm:param type="txAnchorVertCh" val="b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"/>
            <dgm:constr type="rMarg" refType="primFontSz" fact="0.3"/>
            <dgm:constr type="tMarg" refType="primFontSz" fact="0.3"/>
            <dgm:constr type="bMarg" refType="primFontSz" fact="0"/>
            <dgm:constr type="secFontSz" refType="primFontSz" fact="0.8"/>
          </dgm:constrLst>
          <dgm:ruleLst>
            <dgm:rule type="primFontSz" val="5" fact="NaN" max="NaN"/>
          </dgm:ruleLst>
        </dgm:layoutNode>
        <dgm:layoutNode name="rect1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PictureGrid">
  <dgm:title val=""/>
  <dgm:desc val=""/>
  <dgm:catLst>
    <dgm:cat type="picture" pri="11000"/>
    <dgm:cat type="pictureconvert" pri="1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axis="ch" ptType="node" func="cnt" op="lte" val="4">
        <dgm:choose name="Name3">
          <dgm:if name="Name4" func="var" arg="dir" op="equ" val="norm">
            <dgm:alg type="snake">
              <dgm:param type="off" val="ctr"/>
              <dgm:param type="bkpt" val="fixed"/>
              <dgm:param type="bkPtFixedVal" val="2"/>
            </dgm:alg>
          </dgm:if>
          <dgm:else name="Name5">
            <dgm:alg type="snake">
              <dgm:param type="off" val="ctr"/>
              <dgm:param type="grDir" val="tR"/>
              <dgm:param type="bkpt" val="fixed"/>
              <dgm:param type="bkPtFixedVal" val="2"/>
            </dgm:alg>
          </dgm:else>
        </dgm:choose>
      </dgm:if>
      <dgm:else name="Name6">
        <dgm:choose name="Name7">
          <dgm:if name="Name8" axis="ch" ptType="node" func="cnt" op="lte" val="9">
            <dgm:choose name="Name9">
              <dgm:if name="Name10" func="var" arg="dir" op="equ" val="norm">
                <dgm:alg type="snake">
                  <dgm:param type="off" val="ctr"/>
                  <dgm:param type="bkpt" val="fixed"/>
                  <dgm:param type="bkPtFixedVal" val="3"/>
                </dgm:alg>
              </dgm:if>
              <dgm:else name="Name11">
                <dgm:alg type="snake">
                  <dgm:param type="off" val="ctr"/>
                  <dgm:param type="grDir" val="tR"/>
                  <dgm:param type="bkpt" val="fixed"/>
                  <dgm:param type="bkPtFixedVal" val="3"/>
                </dgm:alg>
              </dgm:else>
            </dgm:choose>
          </dgm:if>
          <dgm:else name="Name12">
            <dgm:choose name="Name13">
              <dgm:if name="Name14" axis="ch" ptType="node" func="cnt" op="lte" val="16">
                <dgm:choose name="Name15">
                  <dgm:if name="Name16" func="var" arg="dir" op="equ" val="norm">
                    <dgm:alg type="snake">
                      <dgm:param type="off" val="ctr"/>
                      <dgm:param type="bkpt" val="fixed"/>
                      <dgm:param type="bkPtFixedVal" val="4"/>
                    </dgm:alg>
                  </dgm:if>
                  <dgm:else name="Name17">
                    <dgm:alg type="snake">
                      <dgm:param type="off" val="ctr"/>
                      <dgm:param type="grDir" val="tR"/>
                      <dgm:param type="bkpt" val="fixed"/>
                      <dgm:param type="bkPtFixedVal" val="4"/>
                    </dgm:alg>
                  </dgm:else>
                </dgm:choose>
              </dgm:if>
              <dgm:else name="Name18">
                <dgm:choose name="Name19">
                  <dgm:if name="Name20" axis="ch" ptType="node" func="cnt" op="lte" val="25">
                    <dgm:choose name="Name21">
                      <dgm:if name="Name22" func="var" arg="dir" op="equ" val="norm">
                        <dgm:alg type="snake">
                          <dgm:param type="off" val="ctr"/>
                          <dgm:param type="bkpt" val="fixed"/>
                          <dgm:param type="bkPtFixedVal" val="5"/>
                        </dgm:alg>
                      </dgm:if>
                      <dgm:else name="Name23">
                        <dgm:alg type="snake">
                          <dgm:param type="off" val="ctr"/>
                          <dgm:param type="grDir" val="tR"/>
                          <dgm:param type="bkpt" val="fixed"/>
                          <dgm:param type="bkPtFixedVal" val="5"/>
                        </dgm:alg>
                      </dgm:else>
                    </dgm:choose>
                  </dgm:if>
                  <dgm:else name="Name24">
                    <dgm:choose name="Name25">
                      <dgm:if name="Name26" func="var" arg="dir" op="equ" val="norm">
                        <dgm:alg type="snake">
                          <dgm:param type="off" val="ctr"/>
                        </dgm:alg>
                      </dgm:if>
                      <dgm:else name="Name27">
                        <dgm:alg type="snake">
                          <dgm:param type="off" val="ctr"/>
                          <dgm:param type="grDir" val="tR"/>
                        </dgm:alg>
                      </dgm:else>
                    </dgm:choose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0.8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7568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.15"/>
          <dgm:constr type="w" for="ch" forName="rect1" refType="w"/>
          <dgm:constr type="h" for="ch" forName="rect1" refType="w"/>
          <dgm:constr type="l" for="ch" forName="rect2" refType="w" fact="0"/>
          <dgm:constr type="t" for="ch" forName="rect2" refType="h" fact="0"/>
          <dgm:constr type="w" for="ch" forName="rect2" refType="w"/>
          <dgm:constr type="h" for="ch" forName="rect2" refType="w" fact="0.15"/>
        </dgm:constrLst>
        <dgm:layoutNode name="rect2" styleLbl="revTx">
          <dgm:varLst>
            <dgm:bulletEnabled val="1"/>
          </dgm:varLst>
          <dgm:alg type="tx">
            <dgm:param type="stBulletLvl" val="3"/>
            <dgm:param type="parTxLTRAlign" val="l"/>
            <dgm:param type="parTxRTLAlign" val="r"/>
            <dgm:param type="txAnchorVert" val="b"/>
            <dgm:param type="txAnchorVertCh" val="b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"/>
            <dgm:constr type="rMarg" refType="primFontSz" fact="0.3"/>
            <dgm:constr type="tMarg" refType="primFontSz" fact="0.3"/>
            <dgm:constr type="bMarg" refType="primFontSz" fact="0"/>
            <dgm:constr type="secFontSz" refType="primFontSz" fact="0.8"/>
          </dgm:constrLst>
          <dgm:ruleLst>
            <dgm:rule type="primFontSz" val="5" fact="NaN" max="NaN"/>
          </dgm:ruleLst>
        </dgm:layoutNode>
        <dgm:layoutNode name="rect1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PictureGrid">
  <dgm:title val=""/>
  <dgm:desc val=""/>
  <dgm:catLst>
    <dgm:cat type="picture" pri="11000"/>
    <dgm:cat type="pictureconvert" pri="1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axis="ch" ptType="node" func="cnt" op="lte" val="4">
        <dgm:choose name="Name3">
          <dgm:if name="Name4" func="var" arg="dir" op="equ" val="norm">
            <dgm:alg type="snake">
              <dgm:param type="off" val="ctr"/>
              <dgm:param type="bkpt" val="fixed"/>
              <dgm:param type="bkPtFixedVal" val="2"/>
            </dgm:alg>
          </dgm:if>
          <dgm:else name="Name5">
            <dgm:alg type="snake">
              <dgm:param type="off" val="ctr"/>
              <dgm:param type="grDir" val="tR"/>
              <dgm:param type="bkpt" val="fixed"/>
              <dgm:param type="bkPtFixedVal" val="2"/>
            </dgm:alg>
          </dgm:else>
        </dgm:choose>
      </dgm:if>
      <dgm:else name="Name6">
        <dgm:choose name="Name7">
          <dgm:if name="Name8" axis="ch" ptType="node" func="cnt" op="lte" val="9">
            <dgm:choose name="Name9">
              <dgm:if name="Name10" func="var" arg="dir" op="equ" val="norm">
                <dgm:alg type="snake">
                  <dgm:param type="off" val="ctr"/>
                  <dgm:param type="bkpt" val="fixed"/>
                  <dgm:param type="bkPtFixedVal" val="3"/>
                </dgm:alg>
              </dgm:if>
              <dgm:else name="Name11">
                <dgm:alg type="snake">
                  <dgm:param type="off" val="ctr"/>
                  <dgm:param type="grDir" val="tR"/>
                  <dgm:param type="bkpt" val="fixed"/>
                  <dgm:param type="bkPtFixedVal" val="3"/>
                </dgm:alg>
              </dgm:else>
            </dgm:choose>
          </dgm:if>
          <dgm:else name="Name12">
            <dgm:choose name="Name13">
              <dgm:if name="Name14" axis="ch" ptType="node" func="cnt" op="lte" val="16">
                <dgm:choose name="Name15">
                  <dgm:if name="Name16" func="var" arg="dir" op="equ" val="norm">
                    <dgm:alg type="snake">
                      <dgm:param type="off" val="ctr"/>
                      <dgm:param type="bkpt" val="fixed"/>
                      <dgm:param type="bkPtFixedVal" val="4"/>
                    </dgm:alg>
                  </dgm:if>
                  <dgm:else name="Name17">
                    <dgm:alg type="snake">
                      <dgm:param type="off" val="ctr"/>
                      <dgm:param type="grDir" val="tR"/>
                      <dgm:param type="bkpt" val="fixed"/>
                      <dgm:param type="bkPtFixedVal" val="4"/>
                    </dgm:alg>
                  </dgm:else>
                </dgm:choose>
              </dgm:if>
              <dgm:else name="Name18">
                <dgm:choose name="Name19">
                  <dgm:if name="Name20" axis="ch" ptType="node" func="cnt" op="lte" val="25">
                    <dgm:choose name="Name21">
                      <dgm:if name="Name22" func="var" arg="dir" op="equ" val="norm">
                        <dgm:alg type="snake">
                          <dgm:param type="off" val="ctr"/>
                          <dgm:param type="bkpt" val="fixed"/>
                          <dgm:param type="bkPtFixedVal" val="5"/>
                        </dgm:alg>
                      </dgm:if>
                      <dgm:else name="Name23">
                        <dgm:alg type="snake">
                          <dgm:param type="off" val="ctr"/>
                          <dgm:param type="grDir" val="tR"/>
                          <dgm:param type="bkpt" val="fixed"/>
                          <dgm:param type="bkPtFixedVal" val="5"/>
                        </dgm:alg>
                      </dgm:else>
                    </dgm:choose>
                  </dgm:if>
                  <dgm:else name="Name24">
                    <dgm:choose name="Name25">
                      <dgm:if name="Name26" func="var" arg="dir" op="equ" val="norm">
                        <dgm:alg type="snake">
                          <dgm:param type="off" val="ctr"/>
                        </dgm:alg>
                      </dgm:if>
                      <dgm:else name="Name27">
                        <dgm:alg type="snake">
                          <dgm:param type="off" val="ctr"/>
                          <dgm:param type="grDir" val="tR"/>
                        </dgm:alg>
                      </dgm:else>
                    </dgm:choose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0.8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7568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.15"/>
          <dgm:constr type="w" for="ch" forName="rect1" refType="w"/>
          <dgm:constr type="h" for="ch" forName="rect1" refType="w"/>
          <dgm:constr type="l" for="ch" forName="rect2" refType="w" fact="0"/>
          <dgm:constr type="t" for="ch" forName="rect2" refType="h" fact="0"/>
          <dgm:constr type="w" for="ch" forName="rect2" refType="w"/>
          <dgm:constr type="h" for="ch" forName="rect2" refType="w" fact="0.15"/>
        </dgm:constrLst>
        <dgm:layoutNode name="rect2" styleLbl="revTx">
          <dgm:varLst>
            <dgm:bulletEnabled val="1"/>
          </dgm:varLst>
          <dgm:alg type="tx">
            <dgm:param type="stBulletLvl" val="3"/>
            <dgm:param type="parTxLTRAlign" val="l"/>
            <dgm:param type="parTxRTLAlign" val="r"/>
            <dgm:param type="txAnchorVert" val="b"/>
            <dgm:param type="txAnchorVertCh" val="b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"/>
            <dgm:constr type="rMarg" refType="primFontSz" fact="0.3"/>
            <dgm:constr type="tMarg" refType="primFontSz" fact="0.3"/>
            <dgm:constr type="bMarg" refType="primFontSz" fact="0"/>
            <dgm:constr type="secFontSz" refType="primFontSz" fact="0.8"/>
          </dgm:constrLst>
          <dgm:ruleLst>
            <dgm:rule type="primFontSz" val="5" fact="NaN" max="NaN"/>
          </dgm:ruleLst>
        </dgm:layoutNode>
        <dgm:layoutNode name="rect1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BAA348-C78A-401D-AF19-DC748CE479E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DB93F1E-68DA-45C8-887A-C72A902B17B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D3D633-7CA6-4A98-AF69-D3A47E7BE5D4}" type="datetimeFigureOut">
              <a:rPr lang="en-US" smtClean="0"/>
              <a:t>1/20/2025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368F1F-FF00-44B8-BBFB-3000E9A0141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CD532A-DFFF-4D93-924C-CF1B861524E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307962-1E4D-419A-9D95-6EDCCE45B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8369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F2D258-7A5B-4E9A-BD21-7D009DF0073B}" type="datetimeFigureOut">
              <a:rPr lang="en-US" smtClean="0"/>
              <a:t>1/20/2025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8F0182-AE70-4C51-963E-4DC69CE0C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703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9" name="Google Shape;239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F0182-AE70-4C51-963E-4DC69CE0CE7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043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2">
          <a:extLst>
            <a:ext uri="{FF2B5EF4-FFF2-40B4-BE49-F238E27FC236}">
              <a16:creationId xmlns:a16="http://schemas.microsoft.com/office/drawing/2014/main" id="{FD7A6086-7D35-7FF3-5B0E-0109FB74F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11:notes">
            <a:extLst>
              <a:ext uri="{FF2B5EF4-FFF2-40B4-BE49-F238E27FC236}">
                <a16:creationId xmlns:a16="http://schemas.microsoft.com/office/drawing/2014/main" id="{594D486C-A088-905F-B6D5-8F079C9CFA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4" name="Google Shape;424;p11:notes">
            <a:extLst>
              <a:ext uri="{FF2B5EF4-FFF2-40B4-BE49-F238E27FC236}">
                <a16:creationId xmlns:a16="http://schemas.microsoft.com/office/drawing/2014/main" id="{9D214B68-9DB0-FF14-11E4-B8FF50E2A73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8498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4" name="Google Shape;424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72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2">
          <a:extLst>
            <a:ext uri="{FF2B5EF4-FFF2-40B4-BE49-F238E27FC236}">
              <a16:creationId xmlns:a16="http://schemas.microsoft.com/office/drawing/2014/main" id="{FB9BB6C0-53E8-8F2C-3DFC-E5DBD20F2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11:notes">
            <a:extLst>
              <a:ext uri="{FF2B5EF4-FFF2-40B4-BE49-F238E27FC236}">
                <a16:creationId xmlns:a16="http://schemas.microsoft.com/office/drawing/2014/main" id="{7576DBB4-8856-2367-CBCC-616CF0CEDEF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4" name="Google Shape;424;p11:notes">
            <a:extLst>
              <a:ext uri="{FF2B5EF4-FFF2-40B4-BE49-F238E27FC236}">
                <a16:creationId xmlns:a16="http://schemas.microsoft.com/office/drawing/2014/main" id="{AB39EA3B-595E-3CC2-5525-B920A2B41AD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1612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" name="Google Shape;1408;gf0f595bbf6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9" name="Google Shape;1409;gf0f595bbf6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858747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" name="Google Shape;1408;gf0f595bbf6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9" name="Google Shape;1409;gf0f595bbf6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742298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" name="Google Shape;1408;gf0f595bbf6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9" name="Google Shape;1409;gf0f595bbf6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994977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" name="Google Shape;1408;gf0f595bbf6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9" name="Google Shape;1409;gf0f595bbf6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348332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https://treeads.webgis.tidop.es/#/maps</a:t>
            </a:r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F0182-AE70-4C51-963E-4DC69CE0CE7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993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13"/>
          <p:cNvSpPr txBox="1">
            <a:spLocks noGrp="1"/>
          </p:cNvSpPr>
          <p:nvPr>
            <p:ph type="ctrTitle"/>
          </p:nvPr>
        </p:nvSpPr>
        <p:spPr>
          <a:xfrm>
            <a:off x="2544629" y="1989733"/>
            <a:ext cx="36184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3200" b="1" i="0"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 dirty="0"/>
          </a:p>
        </p:txBody>
      </p:sp>
      <p:sp>
        <p:nvSpPr>
          <p:cNvPr id="411" name="Google Shape;411;p13"/>
          <p:cNvSpPr txBox="1">
            <a:spLocks noGrp="1"/>
          </p:cNvSpPr>
          <p:nvPr>
            <p:ph type="subTitle" idx="1"/>
          </p:nvPr>
        </p:nvSpPr>
        <p:spPr>
          <a:xfrm>
            <a:off x="2544472" y="2852533"/>
            <a:ext cx="3618400" cy="87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867" b="0" i="0">
                <a:latin typeface="+mj-l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9pPr>
          </a:lstStyle>
          <a:p>
            <a:endParaRPr dirty="0"/>
          </a:p>
        </p:txBody>
      </p:sp>
      <p:sp>
        <p:nvSpPr>
          <p:cNvPr id="412" name="Google Shape;412;p13"/>
          <p:cNvSpPr txBox="1">
            <a:spLocks noGrp="1"/>
          </p:cNvSpPr>
          <p:nvPr>
            <p:ph type="title" idx="2" hasCustomPrompt="1"/>
          </p:nvPr>
        </p:nvSpPr>
        <p:spPr>
          <a:xfrm>
            <a:off x="1166055" y="2582131"/>
            <a:ext cx="1304400" cy="768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467" b="1" i="0">
                <a:solidFill>
                  <a:schemeClr val="lt1"/>
                </a:solidFill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413" name="Google Shape;413;p13"/>
          <p:cNvSpPr txBox="1">
            <a:spLocks noGrp="1"/>
          </p:cNvSpPr>
          <p:nvPr>
            <p:ph type="ctrTitle" idx="3"/>
          </p:nvPr>
        </p:nvSpPr>
        <p:spPr>
          <a:xfrm>
            <a:off x="7622620" y="1989733"/>
            <a:ext cx="36184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3200" b="1" i="0"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 dirty="0"/>
          </a:p>
        </p:txBody>
      </p:sp>
      <p:sp>
        <p:nvSpPr>
          <p:cNvPr id="414" name="Google Shape;414;p13"/>
          <p:cNvSpPr txBox="1">
            <a:spLocks noGrp="1"/>
          </p:cNvSpPr>
          <p:nvPr>
            <p:ph type="subTitle" idx="4"/>
          </p:nvPr>
        </p:nvSpPr>
        <p:spPr>
          <a:xfrm>
            <a:off x="7622564" y="2852533"/>
            <a:ext cx="3618400" cy="87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867" b="0" i="0">
                <a:latin typeface="+mj-l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9pPr>
          </a:lstStyle>
          <a:p>
            <a:endParaRPr dirty="0"/>
          </a:p>
        </p:txBody>
      </p:sp>
      <p:sp>
        <p:nvSpPr>
          <p:cNvPr id="415" name="Google Shape;415;p13"/>
          <p:cNvSpPr txBox="1">
            <a:spLocks noGrp="1"/>
          </p:cNvSpPr>
          <p:nvPr>
            <p:ph type="title" idx="5" hasCustomPrompt="1"/>
          </p:nvPr>
        </p:nvSpPr>
        <p:spPr>
          <a:xfrm>
            <a:off x="6251487" y="2582131"/>
            <a:ext cx="1300000" cy="768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467" b="1" i="0">
                <a:solidFill>
                  <a:schemeClr val="lt1"/>
                </a:solidFill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416" name="Google Shape;416;p13"/>
          <p:cNvSpPr txBox="1">
            <a:spLocks noGrp="1"/>
          </p:cNvSpPr>
          <p:nvPr>
            <p:ph type="ctrTitle" idx="6"/>
          </p:nvPr>
        </p:nvSpPr>
        <p:spPr>
          <a:xfrm>
            <a:off x="2544624" y="3951243"/>
            <a:ext cx="36184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3200" b="1" i="0"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 dirty="0"/>
          </a:p>
        </p:txBody>
      </p:sp>
      <p:sp>
        <p:nvSpPr>
          <p:cNvPr id="417" name="Google Shape;417;p13"/>
          <p:cNvSpPr txBox="1">
            <a:spLocks noGrp="1"/>
          </p:cNvSpPr>
          <p:nvPr>
            <p:ph type="subTitle" idx="7"/>
          </p:nvPr>
        </p:nvSpPr>
        <p:spPr>
          <a:xfrm>
            <a:off x="2544605" y="4814100"/>
            <a:ext cx="3618400" cy="87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867" b="0" i="0">
                <a:latin typeface="+mj-l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9pPr>
          </a:lstStyle>
          <a:p>
            <a:endParaRPr dirty="0"/>
          </a:p>
        </p:txBody>
      </p:sp>
      <p:sp>
        <p:nvSpPr>
          <p:cNvPr id="418" name="Google Shape;418;p13"/>
          <p:cNvSpPr txBox="1">
            <a:spLocks noGrp="1"/>
          </p:cNvSpPr>
          <p:nvPr>
            <p:ph type="title" idx="8" hasCustomPrompt="1"/>
          </p:nvPr>
        </p:nvSpPr>
        <p:spPr>
          <a:xfrm>
            <a:off x="1163072" y="4543633"/>
            <a:ext cx="1304400" cy="768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467" b="1" i="0">
                <a:solidFill>
                  <a:schemeClr val="lt1"/>
                </a:solidFill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419" name="Google Shape;419;p13"/>
          <p:cNvSpPr txBox="1">
            <a:spLocks noGrp="1"/>
          </p:cNvSpPr>
          <p:nvPr>
            <p:ph type="ctrTitle" idx="9"/>
          </p:nvPr>
        </p:nvSpPr>
        <p:spPr>
          <a:xfrm>
            <a:off x="7622620" y="3951243"/>
            <a:ext cx="36184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3200" b="1" i="0"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 dirty="0"/>
          </a:p>
        </p:txBody>
      </p:sp>
      <p:sp>
        <p:nvSpPr>
          <p:cNvPr id="420" name="Google Shape;420;p13"/>
          <p:cNvSpPr txBox="1">
            <a:spLocks noGrp="1"/>
          </p:cNvSpPr>
          <p:nvPr>
            <p:ph type="subTitle" idx="13"/>
          </p:nvPr>
        </p:nvSpPr>
        <p:spPr>
          <a:xfrm>
            <a:off x="7622599" y="4814100"/>
            <a:ext cx="3618400" cy="87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867" b="0" i="0">
                <a:latin typeface="+mj-l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9pPr>
          </a:lstStyle>
          <a:p>
            <a:endParaRPr dirty="0"/>
          </a:p>
        </p:txBody>
      </p:sp>
      <p:sp>
        <p:nvSpPr>
          <p:cNvPr id="421" name="Google Shape;421;p13"/>
          <p:cNvSpPr txBox="1">
            <a:spLocks noGrp="1"/>
          </p:cNvSpPr>
          <p:nvPr>
            <p:ph type="title" idx="14" hasCustomPrompt="1"/>
          </p:nvPr>
        </p:nvSpPr>
        <p:spPr>
          <a:xfrm>
            <a:off x="6246524" y="4543636"/>
            <a:ext cx="1300000" cy="768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467" b="1" i="0">
                <a:solidFill>
                  <a:schemeClr val="lt1"/>
                </a:solidFill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422" name="Google Shape;422;p13"/>
          <p:cNvSpPr txBox="1">
            <a:spLocks noGrp="1"/>
          </p:cNvSpPr>
          <p:nvPr>
            <p:ph type="ctrTitle" idx="15"/>
          </p:nvPr>
        </p:nvSpPr>
        <p:spPr>
          <a:xfrm>
            <a:off x="2544472" y="584657"/>
            <a:ext cx="8696528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4000" b="1" i="0">
                <a:solidFill>
                  <a:schemeClr val="accent3"/>
                </a:solidFill>
                <a:latin typeface="+mj-l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 dirty="0"/>
          </a:p>
        </p:txBody>
      </p:sp>
      <p:sp>
        <p:nvSpPr>
          <p:cNvPr id="16" name="Google Shape;825;p22">
            <a:extLst>
              <a:ext uri="{FF2B5EF4-FFF2-40B4-BE49-F238E27FC236}">
                <a16:creationId xmlns:a16="http://schemas.microsoft.com/office/drawing/2014/main" id="{2258A59E-0311-D341-8D87-95CDD53F31AF}"/>
              </a:ext>
            </a:extLst>
          </p:cNvPr>
          <p:cNvSpPr/>
          <p:nvPr userDrawn="1"/>
        </p:nvSpPr>
        <p:spPr>
          <a:xfrm rot="5400000">
            <a:off x="8443123" y="3198026"/>
            <a:ext cx="6857999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+mj-lt"/>
            </a:endParaRPr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8CEE2908-3E93-4BD4-871D-F50468162A11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1C3492DF-A204-4104-A04D-A9DAEB985C71}" type="datetime1">
              <a:rPr lang="en-US" smtClean="0"/>
              <a:t>1/20/2025</a:t>
            </a:fld>
            <a:endParaRPr lang="en-US"/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00F47CEB-B760-49F6-86B2-27616B9165E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r>
              <a:rPr lang="en-US"/>
              <a:t>DRYADS Kick-off Meeting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0F2202C-76ED-4B3C-B7A1-030279F4AAF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accent2"/>
                </a:solidFill>
              </a:defRPr>
            </a:lvl1pPr>
          </a:lstStyle>
          <a:p>
            <a:fld id="{5935DDE6-7AD5-4EBC-B546-5013AE52023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3350A4-E95E-F98B-2E42-55F58C9FB9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735" y="518508"/>
            <a:ext cx="1622646" cy="146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186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userDrawn="1">
  <p:cSld name="One column text"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Ορθογώνιο 15">
            <a:extLst>
              <a:ext uri="{FF2B5EF4-FFF2-40B4-BE49-F238E27FC236}">
                <a16:creationId xmlns:a16="http://schemas.microsoft.com/office/drawing/2014/main" id="{406E85A3-5F3A-4F1B-A25C-407CA8D306EF}"/>
              </a:ext>
            </a:extLst>
          </p:cNvPr>
          <p:cNvSpPr/>
          <p:nvPr userDrawn="1"/>
        </p:nvSpPr>
        <p:spPr>
          <a:xfrm>
            <a:off x="0" y="3346405"/>
            <a:ext cx="9484241" cy="2882448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6C47042-D9C2-47A1-8F88-553DB19CADA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09283" y="1399738"/>
            <a:ext cx="4389120" cy="438912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223" name="Google Shape;223;p7"/>
          <p:cNvSpPr txBox="1">
            <a:spLocks noGrp="1"/>
          </p:cNvSpPr>
          <p:nvPr>
            <p:ph type="title"/>
          </p:nvPr>
        </p:nvSpPr>
        <p:spPr>
          <a:xfrm>
            <a:off x="922082" y="1569958"/>
            <a:ext cx="7207267" cy="96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4000" b="1" i="0">
                <a:solidFill>
                  <a:schemeClr val="accent2"/>
                </a:solidFill>
                <a:latin typeface="+mj-lt"/>
                <a:ea typeface="Century Gothic" panose="020B0502020202020204" pitchFamily="34" charset="0"/>
                <a:cs typeface="Century Gothic" panose="020B0502020202020204" pitchFamily="34" charset="0"/>
                <a:sym typeface="Calistog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25" name="Google Shape;225;p7"/>
          <p:cNvSpPr txBox="1">
            <a:spLocks noGrp="1"/>
          </p:cNvSpPr>
          <p:nvPr>
            <p:ph type="subTitle" idx="2"/>
          </p:nvPr>
        </p:nvSpPr>
        <p:spPr>
          <a:xfrm>
            <a:off x="898195" y="2645557"/>
            <a:ext cx="6382822" cy="632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 sz="3000" b="1" i="0">
                <a:solidFill>
                  <a:schemeClr val="accent1"/>
                </a:solidFill>
                <a:latin typeface="+mj-lt"/>
                <a:ea typeface="Century Gothic" panose="020B0502020202020204" pitchFamily="34" charset="0"/>
                <a:cs typeface="Century Gothic" panose="020B0502020202020204" pitchFamily="34" charset="0"/>
                <a:sym typeface="Calistog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 dirty="0"/>
          </a:p>
        </p:txBody>
      </p:sp>
      <p:sp>
        <p:nvSpPr>
          <p:cNvPr id="275" name="Google Shape;275;p7"/>
          <p:cNvSpPr/>
          <p:nvPr userDrawn="1"/>
        </p:nvSpPr>
        <p:spPr>
          <a:xfrm rot="5400000">
            <a:off x="8437976" y="3198032"/>
            <a:ext cx="6858000" cy="461936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miter lim="36658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+mj-lt"/>
            </a:endParaRPr>
          </a:p>
        </p:txBody>
      </p:sp>
      <p:sp>
        <p:nvSpPr>
          <p:cNvPr id="13" name="Google Shape;229;p7">
            <a:extLst>
              <a:ext uri="{FF2B5EF4-FFF2-40B4-BE49-F238E27FC236}">
                <a16:creationId xmlns:a16="http://schemas.microsoft.com/office/drawing/2014/main" id="{7B242AB5-36F9-4482-B7D6-737283152E0C}"/>
              </a:ext>
            </a:extLst>
          </p:cNvPr>
          <p:cNvSpPr/>
          <p:nvPr userDrawn="1"/>
        </p:nvSpPr>
        <p:spPr>
          <a:xfrm>
            <a:off x="7269470" y="1399738"/>
            <a:ext cx="4546312" cy="4546312"/>
          </a:xfrm>
          <a:prstGeom prst="ellipse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6A560B5-4B57-48C8-B8CC-FECFD1F6C7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8195" y="3442423"/>
            <a:ext cx="4911695" cy="2690412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Date Placeholder 1">
            <a:extLst>
              <a:ext uri="{FF2B5EF4-FFF2-40B4-BE49-F238E27FC236}">
                <a16:creationId xmlns:a16="http://schemas.microsoft.com/office/drawing/2014/main" id="{E6BE414A-93D0-4546-B60B-F012B4D655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F18B38E-B748-4902-BBEE-2F04D6DE0F73}" type="datetime1">
              <a:rPr lang="en-US" smtClean="0"/>
              <a:t>1/20/2025</a:t>
            </a:fld>
            <a:endParaRPr lang="en-US"/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439B1A7F-DC01-4DE7-B287-221675CF86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accent2"/>
                </a:solidFill>
              </a:defRPr>
            </a:lvl1pPr>
          </a:lstStyle>
          <a:p>
            <a:fld id="{5935DDE6-7AD5-4EBC-B546-5013AE52023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F000FE66-A171-4CB7-A50E-822631595973}"/>
              </a:ext>
            </a:extLst>
          </p:cNvPr>
          <p:cNvSpPr>
            <a:spLocks noGrp="1"/>
          </p:cNvSpPr>
          <p:nvPr>
            <p:ph type="body" sz="half" idx="14"/>
          </p:nvPr>
        </p:nvSpPr>
        <p:spPr>
          <a:xfrm>
            <a:off x="7695969" y="5959078"/>
            <a:ext cx="4114801" cy="420688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accent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0ABF4F-353D-1B68-F1BA-C836E77EEBF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082" y="275210"/>
            <a:ext cx="1367197" cy="1246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093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" userDrawn="1">
  <p:cSld name="Title and four columns ">
    <p:bg>
      <p:bgRef idx="1001">
        <a:schemeClr val="bg2"/>
      </p:bgRef>
    </p:bg>
    <p:spTree>
      <p:nvGrpSpPr>
        <p:cNvPr id="1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Εικόνα 27" descr="Εικόνα που περιέχει δέντρο, υπαίθριος, φυτό, δάσος&#10;&#10;Περιγραφή που δημιουργήθηκε αυτόματα">
            <a:extLst>
              <a:ext uri="{FF2B5EF4-FFF2-40B4-BE49-F238E27FC236}">
                <a16:creationId xmlns:a16="http://schemas.microsoft.com/office/drawing/2014/main" id="{85DC05F1-B57F-4520-BC7A-7B1A345D9D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1857577"/>
          </a:xfrm>
          <a:prstGeom prst="rect">
            <a:avLst/>
          </a:prstGeom>
        </p:spPr>
      </p:pic>
      <p:pic>
        <p:nvPicPr>
          <p:cNvPr id="21" name="Εικόνα 22">
            <a:extLst>
              <a:ext uri="{FF2B5EF4-FFF2-40B4-BE49-F238E27FC236}">
                <a16:creationId xmlns:a16="http://schemas.microsoft.com/office/drawing/2014/main" id="{419AE88E-7B3C-46B8-B6B3-B9A21F6C87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623869">
            <a:off x="9121686" y="2159157"/>
            <a:ext cx="907432" cy="907432"/>
          </a:xfrm>
          <a:prstGeom prst="rect">
            <a:avLst/>
          </a:prstGeom>
        </p:spPr>
      </p:pic>
      <p:pic>
        <p:nvPicPr>
          <p:cNvPr id="20" name="Εικόνα 22">
            <a:extLst>
              <a:ext uri="{FF2B5EF4-FFF2-40B4-BE49-F238E27FC236}">
                <a16:creationId xmlns:a16="http://schemas.microsoft.com/office/drawing/2014/main" id="{4C224E7F-7D4A-447D-B5A0-A19FC553B46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623869">
            <a:off x="6467831" y="2208967"/>
            <a:ext cx="907432" cy="907432"/>
          </a:xfrm>
          <a:prstGeom prst="rect">
            <a:avLst/>
          </a:prstGeom>
        </p:spPr>
      </p:pic>
      <p:pic>
        <p:nvPicPr>
          <p:cNvPr id="19" name="Εικόνα 22">
            <a:extLst>
              <a:ext uri="{FF2B5EF4-FFF2-40B4-BE49-F238E27FC236}">
                <a16:creationId xmlns:a16="http://schemas.microsoft.com/office/drawing/2014/main" id="{F1B87115-85FF-458E-926C-F327E2C6EF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623869">
            <a:off x="3924182" y="2213099"/>
            <a:ext cx="907431" cy="907431"/>
          </a:xfrm>
          <a:prstGeom prst="rect">
            <a:avLst/>
          </a:prstGeom>
        </p:spPr>
      </p:pic>
      <p:pic>
        <p:nvPicPr>
          <p:cNvPr id="18" name="Εικόνα 22">
            <a:extLst>
              <a:ext uri="{FF2B5EF4-FFF2-40B4-BE49-F238E27FC236}">
                <a16:creationId xmlns:a16="http://schemas.microsoft.com/office/drawing/2014/main" id="{FF534018-6F9D-4F11-BD90-EC9C5674642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623869">
            <a:off x="1346030" y="2213101"/>
            <a:ext cx="907430" cy="907430"/>
          </a:xfrm>
          <a:prstGeom prst="rect">
            <a:avLst/>
          </a:prstGeom>
        </p:spPr>
      </p:pic>
      <p:sp>
        <p:nvSpPr>
          <p:cNvPr id="1017" name="Google Shape;1017;p27"/>
          <p:cNvSpPr txBox="1">
            <a:spLocks noGrp="1"/>
          </p:cNvSpPr>
          <p:nvPr>
            <p:ph type="title"/>
          </p:nvPr>
        </p:nvSpPr>
        <p:spPr>
          <a:xfrm>
            <a:off x="1974080" y="651379"/>
            <a:ext cx="9374736" cy="10619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4000" b="1" i="0">
                <a:solidFill>
                  <a:schemeClr val="tx1"/>
                </a:solidFill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 dirty="0"/>
          </a:p>
        </p:txBody>
      </p:sp>
      <p:sp>
        <p:nvSpPr>
          <p:cNvPr id="1018" name="Google Shape;1018;p27"/>
          <p:cNvSpPr txBox="1">
            <a:spLocks noGrp="1"/>
          </p:cNvSpPr>
          <p:nvPr>
            <p:ph type="subTitle" idx="1"/>
          </p:nvPr>
        </p:nvSpPr>
        <p:spPr>
          <a:xfrm>
            <a:off x="962949" y="4587305"/>
            <a:ext cx="2438400" cy="161931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lvl="0" indent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867" b="0" i="0">
                <a:solidFill>
                  <a:schemeClr val="tx1"/>
                </a:solidFill>
                <a:latin typeface="+mn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 dirty="0"/>
          </a:p>
        </p:txBody>
      </p:sp>
      <p:sp>
        <p:nvSpPr>
          <p:cNvPr id="1019" name="Google Shape;1019;p27"/>
          <p:cNvSpPr txBox="1">
            <a:spLocks noGrp="1"/>
          </p:cNvSpPr>
          <p:nvPr>
            <p:ph type="subTitle" idx="2"/>
          </p:nvPr>
        </p:nvSpPr>
        <p:spPr>
          <a:xfrm>
            <a:off x="3569457" y="4587310"/>
            <a:ext cx="2438400" cy="161931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lvl="0" indent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867" b="0" i="0">
                <a:solidFill>
                  <a:schemeClr val="tx1"/>
                </a:solidFill>
                <a:latin typeface="+mn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 dirty="0"/>
          </a:p>
        </p:txBody>
      </p:sp>
      <p:sp>
        <p:nvSpPr>
          <p:cNvPr id="1020" name="Google Shape;1020;p27"/>
          <p:cNvSpPr txBox="1">
            <a:spLocks noGrp="1"/>
          </p:cNvSpPr>
          <p:nvPr>
            <p:ph type="subTitle" idx="3"/>
          </p:nvPr>
        </p:nvSpPr>
        <p:spPr>
          <a:xfrm>
            <a:off x="6176916" y="4587310"/>
            <a:ext cx="2438400" cy="161931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lvl="0" indent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867" b="0" i="0">
                <a:solidFill>
                  <a:schemeClr val="tx1"/>
                </a:solidFill>
                <a:latin typeface="+mn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 dirty="0"/>
          </a:p>
        </p:txBody>
      </p:sp>
      <p:sp>
        <p:nvSpPr>
          <p:cNvPr id="1021" name="Google Shape;1021;p27"/>
          <p:cNvSpPr txBox="1">
            <a:spLocks noGrp="1"/>
          </p:cNvSpPr>
          <p:nvPr>
            <p:ph type="subTitle" idx="4"/>
          </p:nvPr>
        </p:nvSpPr>
        <p:spPr>
          <a:xfrm>
            <a:off x="962949" y="3918610"/>
            <a:ext cx="2438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100"/>
              <a:buFont typeface="Bebas Neue"/>
              <a:buNone/>
              <a:defRPr sz="2400" b="1" i="0">
                <a:solidFill>
                  <a:schemeClr val="accent1"/>
                </a:solidFill>
                <a:latin typeface="+mj-lt"/>
                <a:ea typeface="Century Gothic" panose="020B0502020202020204" pitchFamily="34" charset="0"/>
                <a:cs typeface="Century Gothic" panose="020B0502020202020204" pitchFamily="34" charset="0"/>
                <a:sym typeface="Calistog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 dirty="0"/>
          </a:p>
        </p:txBody>
      </p:sp>
      <p:sp>
        <p:nvSpPr>
          <p:cNvPr id="1022" name="Google Shape;1022;p27"/>
          <p:cNvSpPr txBox="1">
            <a:spLocks noGrp="1"/>
          </p:cNvSpPr>
          <p:nvPr>
            <p:ph type="subTitle" idx="5"/>
          </p:nvPr>
        </p:nvSpPr>
        <p:spPr>
          <a:xfrm>
            <a:off x="3569457" y="3918610"/>
            <a:ext cx="2438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100"/>
              <a:buFont typeface="Bebas Neue"/>
              <a:buNone/>
              <a:defRPr sz="2400" b="1" i="0">
                <a:solidFill>
                  <a:schemeClr val="accent1"/>
                </a:solidFill>
                <a:latin typeface="+mj-lt"/>
                <a:ea typeface="Century Gothic" panose="020B0502020202020204" pitchFamily="34" charset="0"/>
                <a:cs typeface="Century Gothic" panose="020B0502020202020204" pitchFamily="34" charset="0"/>
                <a:sym typeface="Calistog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 dirty="0"/>
          </a:p>
        </p:txBody>
      </p:sp>
      <p:sp>
        <p:nvSpPr>
          <p:cNvPr id="1023" name="Google Shape;1023;p27"/>
          <p:cNvSpPr txBox="1">
            <a:spLocks noGrp="1"/>
          </p:cNvSpPr>
          <p:nvPr>
            <p:ph type="subTitle" idx="6"/>
          </p:nvPr>
        </p:nvSpPr>
        <p:spPr>
          <a:xfrm>
            <a:off x="6176916" y="3918610"/>
            <a:ext cx="2438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100"/>
              <a:buFont typeface="Bebas Neue"/>
              <a:buNone/>
              <a:defRPr sz="2400" b="1" i="0">
                <a:solidFill>
                  <a:schemeClr val="accent1"/>
                </a:solidFill>
                <a:latin typeface="+mj-lt"/>
                <a:ea typeface="Century Gothic" panose="020B0502020202020204" pitchFamily="34" charset="0"/>
                <a:cs typeface="Century Gothic" panose="020B0502020202020204" pitchFamily="34" charset="0"/>
                <a:sym typeface="Calistog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 dirty="0"/>
          </a:p>
        </p:txBody>
      </p:sp>
      <p:sp>
        <p:nvSpPr>
          <p:cNvPr id="1024" name="Google Shape;1024;p27"/>
          <p:cNvSpPr txBox="1">
            <a:spLocks noGrp="1"/>
          </p:cNvSpPr>
          <p:nvPr>
            <p:ph type="subTitle" idx="7"/>
          </p:nvPr>
        </p:nvSpPr>
        <p:spPr>
          <a:xfrm>
            <a:off x="8784364" y="4587310"/>
            <a:ext cx="2438400" cy="161931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lvl="0" indent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867" b="0" i="0">
                <a:solidFill>
                  <a:schemeClr val="tx1"/>
                </a:solidFill>
                <a:latin typeface="+mn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 dirty="0"/>
          </a:p>
        </p:txBody>
      </p:sp>
      <p:sp>
        <p:nvSpPr>
          <p:cNvPr id="1025" name="Google Shape;1025;p27"/>
          <p:cNvSpPr txBox="1">
            <a:spLocks noGrp="1"/>
          </p:cNvSpPr>
          <p:nvPr>
            <p:ph type="subTitle" idx="8"/>
          </p:nvPr>
        </p:nvSpPr>
        <p:spPr>
          <a:xfrm>
            <a:off x="8784364" y="3918610"/>
            <a:ext cx="2438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100"/>
              <a:buFont typeface="Bebas Neue"/>
              <a:buNone/>
              <a:defRPr sz="2400" b="1" i="0">
                <a:solidFill>
                  <a:schemeClr val="accent1"/>
                </a:solidFill>
                <a:latin typeface="+mj-lt"/>
                <a:ea typeface="Century Gothic" panose="020B0502020202020204" pitchFamily="34" charset="0"/>
                <a:cs typeface="Century Gothic" panose="020B0502020202020204" pitchFamily="34" charset="0"/>
                <a:sym typeface="Calistog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 dirty="0"/>
          </a:p>
        </p:txBody>
      </p:sp>
      <p:sp>
        <p:nvSpPr>
          <p:cNvPr id="44" name="Google Shape;825;p22">
            <a:extLst>
              <a:ext uri="{FF2B5EF4-FFF2-40B4-BE49-F238E27FC236}">
                <a16:creationId xmlns:a16="http://schemas.microsoft.com/office/drawing/2014/main" id="{1568B1C5-DDD8-6446-9E1F-B5995D5D2485}"/>
              </a:ext>
            </a:extLst>
          </p:cNvPr>
          <p:cNvSpPr/>
          <p:nvPr userDrawn="1"/>
        </p:nvSpPr>
        <p:spPr>
          <a:xfrm rot="5400000">
            <a:off x="8443124" y="3198026"/>
            <a:ext cx="6858000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694E6A05-EAAD-4E1F-AEC2-AEE44F17A45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506797" y="2404119"/>
            <a:ext cx="1316736" cy="1312199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0E60E047-BB99-4587-B7C7-ECC9E411F1D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050446" y="2444920"/>
            <a:ext cx="1316736" cy="1312200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0DF1B556-5A11-45D9-A248-F86FB05BF3D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637892" y="2404117"/>
            <a:ext cx="1316736" cy="1312201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A31B00EE-B612-4784-9E96-121283146F2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284105" y="2364737"/>
            <a:ext cx="1316736" cy="1312202"/>
          </a:xfrm>
          <a:prstGeom prst="ellipse">
            <a:avLst/>
          </a:prstGeom>
          <a:solidFill>
            <a:schemeClr val="tx1"/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22" name="Date Placeholder 1">
            <a:extLst>
              <a:ext uri="{FF2B5EF4-FFF2-40B4-BE49-F238E27FC236}">
                <a16:creationId xmlns:a16="http://schemas.microsoft.com/office/drawing/2014/main" id="{D4504E9F-EF89-4F76-A2CF-9A8746102D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F80E7580-0421-42AF-B36B-7E4DF4E854F0}" type="datetime1">
              <a:rPr lang="en-US" smtClean="0"/>
              <a:t>1/20/2025</a:t>
            </a:fld>
            <a:endParaRPr lang="en-US"/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6A0EBDB3-AE15-4E99-A969-1302C2E1D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DRYADS Kick-off Meeting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25C753F7-BCB3-47B7-8F5E-CFD953BB2C7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tx1"/>
                </a:solidFill>
              </a:defRPr>
            </a:lvl1pPr>
          </a:lstStyle>
          <a:p>
            <a:fld id="{5935DDE6-7AD5-4EBC-B546-5013AE52023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6C56D21-90F5-6D5E-E4F7-143FDFDF377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68171" y="491134"/>
            <a:ext cx="1304381" cy="1189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3463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bg>
      <p:bgRef idx="1001">
        <a:schemeClr val="bg2"/>
      </p:bgRef>
    </p:bg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14"/>
          <p:cNvSpPr txBox="1">
            <a:spLocks noGrp="1"/>
          </p:cNvSpPr>
          <p:nvPr>
            <p:ph type="title"/>
          </p:nvPr>
        </p:nvSpPr>
        <p:spPr>
          <a:xfrm>
            <a:off x="2581815" y="4639180"/>
            <a:ext cx="4413600" cy="64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3467" b="1" i="0">
                <a:solidFill>
                  <a:schemeClr val="accent6">
                    <a:lumMod val="75000"/>
                  </a:schemeClr>
                </a:solidFill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466" name="Google Shape;466;p14"/>
          <p:cNvSpPr txBox="1">
            <a:spLocks noGrp="1"/>
          </p:cNvSpPr>
          <p:nvPr>
            <p:ph type="subTitle" idx="1"/>
          </p:nvPr>
        </p:nvSpPr>
        <p:spPr>
          <a:xfrm>
            <a:off x="2581800" y="2127967"/>
            <a:ext cx="7028400" cy="243205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4000" b="0" i="0">
                <a:solidFill>
                  <a:schemeClr val="accent3"/>
                </a:solidFill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 dirty="0"/>
          </a:p>
        </p:txBody>
      </p:sp>
      <p:sp>
        <p:nvSpPr>
          <p:cNvPr id="467" name="Google Shape;467;p14"/>
          <p:cNvSpPr/>
          <p:nvPr/>
        </p:nvSpPr>
        <p:spPr>
          <a:xfrm>
            <a:off x="-98900" y="3603200"/>
            <a:ext cx="2133" cy="2133"/>
          </a:xfrm>
          <a:custGeom>
            <a:avLst/>
            <a:gdLst/>
            <a:ahLst/>
            <a:cxnLst/>
            <a:rect l="l" t="t" r="r" b="b"/>
            <a:pathLst>
              <a:path w="64" h="64" extrusionOk="0">
                <a:moveTo>
                  <a:pt x="63" y="0"/>
                </a:moveTo>
                <a:cubicBezTo>
                  <a:pt x="21" y="21"/>
                  <a:pt x="0" y="21"/>
                  <a:pt x="0" y="63"/>
                </a:cubicBezTo>
                <a:cubicBezTo>
                  <a:pt x="42" y="63"/>
                  <a:pt x="63" y="21"/>
                  <a:pt x="63" y="0"/>
                </a:cubicBezTo>
                <a:close/>
              </a:path>
            </a:pathLst>
          </a:custGeom>
          <a:solidFill>
            <a:srgbClr val="D7EAE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+mj-lt"/>
            </a:endParaRPr>
          </a:p>
        </p:txBody>
      </p:sp>
      <p:sp>
        <p:nvSpPr>
          <p:cNvPr id="468" name="Google Shape;468;p14"/>
          <p:cNvSpPr/>
          <p:nvPr/>
        </p:nvSpPr>
        <p:spPr>
          <a:xfrm>
            <a:off x="-96799" y="3603201"/>
            <a:ext cx="33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D7EAE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+mj-lt"/>
            </a:endParaRPr>
          </a:p>
        </p:txBody>
      </p:sp>
      <p:sp>
        <p:nvSpPr>
          <p:cNvPr id="7" name="Google Shape;825;p22">
            <a:extLst>
              <a:ext uri="{FF2B5EF4-FFF2-40B4-BE49-F238E27FC236}">
                <a16:creationId xmlns:a16="http://schemas.microsoft.com/office/drawing/2014/main" id="{009F82B8-4958-BC4E-B142-E4B9A451C995}"/>
              </a:ext>
            </a:extLst>
          </p:cNvPr>
          <p:cNvSpPr/>
          <p:nvPr userDrawn="1"/>
        </p:nvSpPr>
        <p:spPr>
          <a:xfrm rot="5400000">
            <a:off x="8298562" y="3255198"/>
            <a:ext cx="7147124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+mj-lt"/>
            </a:endParaRPr>
          </a:p>
        </p:txBody>
      </p:sp>
      <p:sp>
        <p:nvSpPr>
          <p:cNvPr id="11" name="Google Shape;1596;p51">
            <a:extLst>
              <a:ext uri="{FF2B5EF4-FFF2-40B4-BE49-F238E27FC236}">
                <a16:creationId xmlns:a16="http://schemas.microsoft.com/office/drawing/2014/main" id="{7B045472-1C55-4983-AC1C-CFB88A0EF94B}"/>
              </a:ext>
            </a:extLst>
          </p:cNvPr>
          <p:cNvSpPr/>
          <p:nvPr userDrawn="1"/>
        </p:nvSpPr>
        <p:spPr>
          <a:xfrm flipH="1">
            <a:off x="1814414" y="1880825"/>
            <a:ext cx="767385" cy="480196"/>
          </a:xfrm>
          <a:prstGeom prst="rect">
            <a:avLst/>
          </a:prstGeom>
          <a:ln>
            <a:noFill/>
          </a:ln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sz="2400" b="1" dirty="0">
                <a:ln w="9525" cap="flat" cmpd="sng">
                  <a:solidFill>
                    <a:schemeClr val="bg2">
                      <a:lumMod val="7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</a:rPr>
              <a:t>"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CE79C2C-C107-4DBC-93DA-CDE7601ACF01}"/>
              </a:ext>
            </a:extLst>
          </p:cNvPr>
          <p:cNvSpPr txBox="1">
            <a:spLocks/>
          </p:cNvSpPr>
          <p:nvPr userDrawn="1"/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935DDE6-7AD5-4EBC-B546-5013AE520238}" type="slidenum">
              <a:rPr lang="en-US" smtClean="0">
                <a:solidFill>
                  <a:schemeClr val="accent2"/>
                </a:solidFill>
              </a:rPr>
              <a:pPr/>
              <a:t>‹#›</a:t>
            </a:fld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3" name="Date Placeholder 1">
            <a:extLst>
              <a:ext uri="{FF2B5EF4-FFF2-40B4-BE49-F238E27FC236}">
                <a16:creationId xmlns:a16="http://schemas.microsoft.com/office/drawing/2014/main" id="{107065EF-DB4D-4F6E-A758-E0DFDDF665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974695D-141B-4857-B2DA-E0EA82DDD50F}" type="datetime1">
              <a:rPr lang="en-US" smtClean="0"/>
              <a:t>1/20/2025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40AE86-D7FC-589E-E048-BAD7F97678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8367" y="445563"/>
            <a:ext cx="1450578" cy="1322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7265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Εικόνα 2" descr="Εικόνα που περιέχει δέντρο, υπαίθριος, δάσος, δασώδης&#10;&#10;Περιγραφή που δημιουργήθηκε αυτόματα">
            <a:extLst>
              <a:ext uri="{FF2B5EF4-FFF2-40B4-BE49-F238E27FC236}">
                <a16:creationId xmlns:a16="http://schemas.microsoft.com/office/drawing/2014/main" id="{2BB16BBC-96FC-4804-A8FD-2672E2D78F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760" y="0"/>
            <a:ext cx="12192000" cy="6858000"/>
          </a:xfrm>
          <a:prstGeom prst="rect">
            <a:avLst/>
          </a:prstGeom>
        </p:spPr>
      </p:pic>
      <p:sp>
        <p:nvSpPr>
          <p:cNvPr id="11" name="Ορθογώνιο 15">
            <a:extLst>
              <a:ext uri="{FF2B5EF4-FFF2-40B4-BE49-F238E27FC236}">
                <a16:creationId xmlns:a16="http://schemas.microsoft.com/office/drawing/2014/main" id="{0ED93169-FC97-4609-8C05-E1162BFCC8AB}"/>
              </a:ext>
            </a:extLst>
          </p:cNvPr>
          <p:cNvSpPr/>
          <p:nvPr userDrawn="1"/>
        </p:nvSpPr>
        <p:spPr>
          <a:xfrm>
            <a:off x="1028829" y="0"/>
            <a:ext cx="2543314" cy="7400658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/>
          </a:p>
        </p:txBody>
      </p:sp>
      <p:sp>
        <p:nvSpPr>
          <p:cNvPr id="8" name="Google Shape;825;p22">
            <a:extLst>
              <a:ext uri="{FF2B5EF4-FFF2-40B4-BE49-F238E27FC236}">
                <a16:creationId xmlns:a16="http://schemas.microsoft.com/office/drawing/2014/main" id="{71C98C5E-50B5-414A-BF60-90960FA60971}"/>
              </a:ext>
            </a:extLst>
          </p:cNvPr>
          <p:cNvSpPr/>
          <p:nvPr userDrawn="1"/>
        </p:nvSpPr>
        <p:spPr>
          <a:xfrm rot="5400000">
            <a:off x="8284802" y="3255198"/>
            <a:ext cx="7147124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74" name="Google Shape;374;p11"/>
          <p:cNvSpPr txBox="1">
            <a:spLocks noGrp="1"/>
          </p:cNvSpPr>
          <p:nvPr>
            <p:ph type="title"/>
          </p:nvPr>
        </p:nvSpPr>
        <p:spPr>
          <a:xfrm>
            <a:off x="3785787" y="2358526"/>
            <a:ext cx="7747594" cy="16004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6000" b="1" i="0">
                <a:solidFill>
                  <a:schemeClr val="bg1"/>
                </a:solidFill>
                <a:latin typeface="+mj-l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endParaRPr dirty="0"/>
          </a:p>
        </p:txBody>
      </p:sp>
      <p:sp>
        <p:nvSpPr>
          <p:cNvPr id="375" name="Google Shape;375;p11"/>
          <p:cNvSpPr txBox="1">
            <a:spLocks noGrp="1"/>
          </p:cNvSpPr>
          <p:nvPr>
            <p:ph type="subTitle" idx="1"/>
          </p:nvPr>
        </p:nvSpPr>
        <p:spPr>
          <a:xfrm>
            <a:off x="4468428" y="4262713"/>
            <a:ext cx="6621200" cy="10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b="0" i="0">
                <a:solidFill>
                  <a:schemeClr val="accent4"/>
                </a:solidFill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24EF4E1-EB46-4783-A9ED-B7D33D3441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fld id="{5935DDE6-7AD5-4EBC-B546-5013AE52023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15FDF0-D70C-8F79-9880-25CBFF0AC7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6947" y="2443162"/>
            <a:ext cx="1662226" cy="1515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895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preserve="1" userDrawn="1">
  <p:cSld name="1_Big number"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Εικόνα 2" descr="Εικόνα που περιέχει δέντρο, υπαίθριος, δάσος, δασώδης&#10;&#10;Περιγραφή που δημιουργήθηκε αυτόματα">
            <a:extLst>
              <a:ext uri="{FF2B5EF4-FFF2-40B4-BE49-F238E27FC236}">
                <a16:creationId xmlns:a16="http://schemas.microsoft.com/office/drawing/2014/main" id="{2BB16BBC-96FC-4804-A8FD-2672E2D78F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760" y="0"/>
            <a:ext cx="12192000" cy="6858000"/>
          </a:xfrm>
          <a:prstGeom prst="rect">
            <a:avLst/>
          </a:prstGeom>
        </p:spPr>
      </p:pic>
      <p:sp>
        <p:nvSpPr>
          <p:cNvPr id="11" name="Ορθογώνιο 15">
            <a:extLst>
              <a:ext uri="{FF2B5EF4-FFF2-40B4-BE49-F238E27FC236}">
                <a16:creationId xmlns:a16="http://schemas.microsoft.com/office/drawing/2014/main" id="{0ED93169-FC97-4609-8C05-E1162BFCC8AB}"/>
              </a:ext>
            </a:extLst>
          </p:cNvPr>
          <p:cNvSpPr/>
          <p:nvPr userDrawn="1"/>
        </p:nvSpPr>
        <p:spPr>
          <a:xfrm>
            <a:off x="390790" y="0"/>
            <a:ext cx="3181353" cy="7400658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/>
          </a:p>
        </p:txBody>
      </p:sp>
      <p:sp>
        <p:nvSpPr>
          <p:cNvPr id="8" name="Google Shape;825;p22">
            <a:extLst>
              <a:ext uri="{FF2B5EF4-FFF2-40B4-BE49-F238E27FC236}">
                <a16:creationId xmlns:a16="http://schemas.microsoft.com/office/drawing/2014/main" id="{71C98C5E-50B5-414A-BF60-90960FA60971}"/>
              </a:ext>
            </a:extLst>
          </p:cNvPr>
          <p:cNvSpPr/>
          <p:nvPr userDrawn="1"/>
        </p:nvSpPr>
        <p:spPr>
          <a:xfrm rot="5400000">
            <a:off x="-225516" y="3324791"/>
            <a:ext cx="7147124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24EF4E1-EB46-4783-A9ED-B7D33D3441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fld id="{5935DDE6-7AD5-4EBC-B546-5013AE52023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2" name="Εικόνα 4">
            <a:extLst>
              <a:ext uri="{FF2B5EF4-FFF2-40B4-BE49-F238E27FC236}">
                <a16:creationId xmlns:a16="http://schemas.microsoft.com/office/drawing/2014/main" id="{A4263A42-B2E7-433F-8AEA-BD4A528D78D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80867" y="6137611"/>
            <a:ext cx="732216" cy="488144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9AA2604D-FB9E-494C-B6DE-0A2E5D002451}"/>
              </a:ext>
            </a:extLst>
          </p:cNvPr>
          <p:cNvSpPr txBox="1"/>
          <p:nvPr userDrawn="1"/>
        </p:nvSpPr>
        <p:spPr>
          <a:xfrm>
            <a:off x="4596613" y="6147052"/>
            <a:ext cx="6961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0" i="0" spc="-60" dirty="0">
                <a:solidFill>
                  <a:schemeClr val="bg1"/>
                </a:solidFill>
                <a:effectLst/>
                <a:latin typeface="+mn-lt"/>
              </a:rPr>
              <a:t>TREEADS has received funding from the European Union's Horizon 2020 research and innovation </a:t>
            </a:r>
            <a:r>
              <a:rPr lang="en-US" sz="1200" b="0" i="0" spc="-60" dirty="0" err="1">
                <a:solidFill>
                  <a:schemeClr val="bg1"/>
                </a:solidFill>
                <a:effectLst/>
                <a:latin typeface="+mn-lt"/>
              </a:rPr>
              <a:t>programme</a:t>
            </a:r>
            <a:r>
              <a:rPr lang="en-US" sz="1200" b="0" i="0" spc="-60" dirty="0">
                <a:solidFill>
                  <a:schemeClr val="bg1"/>
                </a:solidFill>
                <a:effectLst/>
                <a:latin typeface="+mn-lt"/>
              </a:rPr>
              <a:t> under grant agreement No </a:t>
            </a:r>
            <a:r>
              <a:rPr lang="en-US" sz="1200" b="0" i="0" kern="1200" spc="-6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101036926.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7BA984-0396-40D6-A66E-706D85DBEE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53666" y="1365301"/>
            <a:ext cx="1741458" cy="571500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US" dirty="0"/>
          </a:p>
        </p:txBody>
      </p:sp>
      <p:sp>
        <p:nvSpPr>
          <p:cNvPr id="65" name="Text Placeholder 64">
            <a:extLst>
              <a:ext uri="{FF2B5EF4-FFF2-40B4-BE49-F238E27FC236}">
                <a16:creationId xmlns:a16="http://schemas.microsoft.com/office/drawing/2014/main" id="{0B14D03D-FD5D-4583-BB69-859B3BDAE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8162" y="1365301"/>
            <a:ext cx="641157" cy="58934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68" name="Text Placeholder 4">
            <a:extLst>
              <a:ext uri="{FF2B5EF4-FFF2-40B4-BE49-F238E27FC236}">
                <a16:creationId xmlns:a16="http://schemas.microsoft.com/office/drawing/2014/main" id="{946B6B3B-9EAE-480E-99AC-38137932CE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52758" y="2122114"/>
            <a:ext cx="1741458" cy="571500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US" dirty="0"/>
          </a:p>
        </p:txBody>
      </p:sp>
      <p:sp>
        <p:nvSpPr>
          <p:cNvPr id="69" name="Text Placeholder 64">
            <a:extLst>
              <a:ext uri="{FF2B5EF4-FFF2-40B4-BE49-F238E27FC236}">
                <a16:creationId xmlns:a16="http://schemas.microsoft.com/office/drawing/2014/main" id="{3F2493CC-2C1F-4891-81E9-7FCAB8C3C19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7254" y="2122114"/>
            <a:ext cx="641157" cy="58934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67" name="Content Placeholder 66">
            <a:extLst>
              <a:ext uri="{FF2B5EF4-FFF2-40B4-BE49-F238E27FC236}">
                <a16:creationId xmlns:a16="http://schemas.microsoft.com/office/drawing/2014/main" id="{A9E072F5-4CE6-439D-AE80-8172DA516301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418013" y="1119498"/>
            <a:ext cx="7097712" cy="4869424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4" name="Title 73">
            <a:extLst>
              <a:ext uri="{FF2B5EF4-FFF2-40B4-BE49-F238E27FC236}">
                <a16:creationId xmlns:a16="http://schemas.microsoft.com/office/drawing/2014/main" id="{2EDDEA33-57A5-46F9-982D-92AEF5E9D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4254" y="365125"/>
            <a:ext cx="7153762" cy="737335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7" name="Text Placeholder 4">
            <a:extLst>
              <a:ext uri="{FF2B5EF4-FFF2-40B4-BE49-F238E27FC236}">
                <a16:creationId xmlns:a16="http://schemas.microsoft.com/office/drawing/2014/main" id="{C63DD15C-DCDE-4811-85FC-E3EB56FA895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40953" y="647380"/>
            <a:ext cx="1741458" cy="571500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US" dirty="0"/>
          </a:p>
        </p:txBody>
      </p:sp>
      <p:sp>
        <p:nvSpPr>
          <p:cNvPr id="78" name="Text Placeholder 64">
            <a:extLst>
              <a:ext uri="{FF2B5EF4-FFF2-40B4-BE49-F238E27FC236}">
                <a16:creationId xmlns:a16="http://schemas.microsoft.com/office/drawing/2014/main" id="{DAF0C950-885A-4ED8-811C-DF30C584AD1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25449" y="647380"/>
            <a:ext cx="641157" cy="58934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79" name="Text Placeholder 4">
            <a:extLst>
              <a:ext uri="{FF2B5EF4-FFF2-40B4-BE49-F238E27FC236}">
                <a16:creationId xmlns:a16="http://schemas.microsoft.com/office/drawing/2014/main" id="{3289CBF1-F331-4ECD-B4F4-4C6BF576597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63353" y="5152879"/>
            <a:ext cx="1741458" cy="571500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US" dirty="0"/>
          </a:p>
        </p:txBody>
      </p:sp>
      <p:sp>
        <p:nvSpPr>
          <p:cNvPr id="80" name="Text Placeholder 64">
            <a:extLst>
              <a:ext uri="{FF2B5EF4-FFF2-40B4-BE49-F238E27FC236}">
                <a16:creationId xmlns:a16="http://schemas.microsoft.com/office/drawing/2014/main" id="{576D8C53-52E5-425A-BAE1-096DE8F1DC0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47849" y="5152879"/>
            <a:ext cx="641157" cy="58934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81" name="Text Placeholder 4">
            <a:extLst>
              <a:ext uri="{FF2B5EF4-FFF2-40B4-BE49-F238E27FC236}">
                <a16:creationId xmlns:a16="http://schemas.microsoft.com/office/drawing/2014/main" id="{8C01ED5F-9921-430E-B3B8-6B6FD6B37C0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62445" y="5909692"/>
            <a:ext cx="1741458" cy="571500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US" dirty="0"/>
          </a:p>
        </p:txBody>
      </p:sp>
      <p:sp>
        <p:nvSpPr>
          <p:cNvPr id="82" name="Text Placeholder 64">
            <a:extLst>
              <a:ext uri="{FF2B5EF4-FFF2-40B4-BE49-F238E27FC236}">
                <a16:creationId xmlns:a16="http://schemas.microsoft.com/office/drawing/2014/main" id="{06516BB4-12C2-45A6-994E-E1009956EB7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46941" y="5909692"/>
            <a:ext cx="641157" cy="58934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83" name="Text Placeholder 4">
            <a:extLst>
              <a:ext uri="{FF2B5EF4-FFF2-40B4-BE49-F238E27FC236}">
                <a16:creationId xmlns:a16="http://schemas.microsoft.com/office/drawing/2014/main" id="{A911CC00-BA58-42CA-AD0B-332426A67E7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250640" y="4434958"/>
            <a:ext cx="1741458" cy="571500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US" dirty="0"/>
          </a:p>
        </p:txBody>
      </p:sp>
      <p:sp>
        <p:nvSpPr>
          <p:cNvPr id="84" name="Text Placeholder 64">
            <a:extLst>
              <a:ext uri="{FF2B5EF4-FFF2-40B4-BE49-F238E27FC236}">
                <a16:creationId xmlns:a16="http://schemas.microsoft.com/office/drawing/2014/main" id="{3E116C21-3C23-4287-B36A-0DC14C72F75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35136" y="4434958"/>
            <a:ext cx="641157" cy="589348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D4C0CB-8093-6297-1F56-5096832851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3773" y="2853445"/>
            <a:ext cx="1660314" cy="1514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2513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 userDrawn="1">
  <p:cSld name="Thanks">
    <p:spTree>
      <p:nvGrpSpPr>
        <p:cNvPr id="1" name="Shape 1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Εικόνα 36" descr="Εικόνα που περιέχει δέντρο, υπαίθριος, φυτό, δάσος&#10;&#10;Περιγραφή που δημιουργήθηκε αυτόματα">
            <a:extLst>
              <a:ext uri="{FF2B5EF4-FFF2-40B4-BE49-F238E27FC236}">
                <a16:creationId xmlns:a16="http://schemas.microsoft.com/office/drawing/2014/main" id="{2B7CC9C1-3CDF-4D99-BB04-634D8573ED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1857577"/>
          </a:xfrm>
          <a:prstGeom prst="rect">
            <a:avLst/>
          </a:prstGeom>
        </p:spPr>
      </p:pic>
      <p:sp>
        <p:nvSpPr>
          <p:cNvPr id="1146" name="Google Shape;1146;p30"/>
          <p:cNvSpPr txBox="1">
            <a:spLocks noGrp="1"/>
          </p:cNvSpPr>
          <p:nvPr>
            <p:ph type="title"/>
          </p:nvPr>
        </p:nvSpPr>
        <p:spPr>
          <a:xfrm>
            <a:off x="2713867" y="760576"/>
            <a:ext cx="6628000" cy="8729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4800" b="1" i="0">
                <a:solidFill>
                  <a:schemeClr val="lt1"/>
                </a:solidFill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2pPr>
            <a:lvl3pPr lvl="2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3pPr>
            <a:lvl4pPr lvl="3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4pPr>
            <a:lvl5pPr lvl="4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5pPr>
            <a:lvl6pPr lvl="5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6pPr>
            <a:lvl7pPr lvl="6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7pPr>
            <a:lvl8pPr lvl="7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8pPr>
            <a:lvl9pPr lvl="8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9pPr>
          </a:lstStyle>
          <a:p>
            <a:endParaRPr dirty="0"/>
          </a:p>
        </p:txBody>
      </p:sp>
      <p:sp>
        <p:nvSpPr>
          <p:cNvPr id="1147" name="Google Shape;1147;p30"/>
          <p:cNvSpPr txBox="1">
            <a:spLocks noGrp="1"/>
          </p:cNvSpPr>
          <p:nvPr>
            <p:ph type="subTitle" idx="1"/>
          </p:nvPr>
        </p:nvSpPr>
        <p:spPr>
          <a:xfrm>
            <a:off x="2980897" y="2030503"/>
            <a:ext cx="5905600" cy="57596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800" b="1" i="0"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 dirty="0"/>
          </a:p>
        </p:txBody>
      </p:sp>
      <p:sp>
        <p:nvSpPr>
          <p:cNvPr id="53" name="Google Shape;825;p22">
            <a:extLst>
              <a:ext uri="{FF2B5EF4-FFF2-40B4-BE49-F238E27FC236}">
                <a16:creationId xmlns:a16="http://schemas.microsoft.com/office/drawing/2014/main" id="{0E8CA5A0-20C5-ED49-85A8-D9466B1949EE}"/>
              </a:ext>
            </a:extLst>
          </p:cNvPr>
          <p:cNvSpPr/>
          <p:nvPr userDrawn="1"/>
        </p:nvSpPr>
        <p:spPr>
          <a:xfrm rot="5400000">
            <a:off x="8298562" y="3255198"/>
            <a:ext cx="7147124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" name="Google Shape;825;p22">
            <a:extLst>
              <a:ext uri="{FF2B5EF4-FFF2-40B4-BE49-F238E27FC236}">
                <a16:creationId xmlns:a16="http://schemas.microsoft.com/office/drawing/2014/main" id="{CF918EEB-A814-49C2-AAE9-95A981A0CB61}"/>
              </a:ext>
            </a:extLst>
          </p:cNvPr>
          <p:cNvSpPr/>
          <p:nvPr userDrawn="1"/>
        </p:nvSpPr>
        <p:spPr>
          <a:xfrm rot="5400000">
            <a:off x="8298562" y="3255198"/>
            <a:ext cx="7147124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tx2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" name="Text Placeholder 25">
            <a:extLst>
              <a:ext uri="{FF2B5EF4-FFF2-40B4-BE49-F238E27FC236}">
                <a16:creationId xmlns:a16="http://schemas.microsoft.com/office/drawing/2014/main" id="{23F88B74-33DA-451E-995D-A351192FB1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34001" y="2871553"/>
            <a:ext cx="3752495" cy="1463040"/>
          </a:xfrm>
          <a:prstGeom prst="rect">
            <a:avLst/>
          </a:prstGeom>
        </p:spPr>
        <p:txBody>
          <a:bodyPr>
            <a:normAutofit/>
          </a:bodyPr>
          <a:lstStyle>
            <a:lvl1pPr marL="169329" indent="0">
              <a:lnSpc>
                <a:spcPts val="2400"/>
              </a:lnSpc>
              <a:spcBef>
                <a:spcPts val="0"/>
              </a:spcBef>
              <a:buNone/>
              <a:defRPr sz="1800" b="1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Picture Placeholder 27">
            <a:extLst>
              <a:ext uri="{FF2B5EF4-FFF2-40B4-BE49-F238E27FC236}">
                <a16:creationId xmlns:a16="http://schemas.microsoft.com/office/drawing/2014/main" id="{E7B09E7C-AF1B-48F5-9172-A9A24B55C9D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905570" y="2871552"/>
            <a:ext cx="2087319" cy="1463040"/>
          </a:xfrm>
          <a:prstGeom prst="rect">
            <a:avLst/>
          </a:prstGeom>
        </p:spPr>
        <p:txBody>
          <a:bodyPr>
            <a:normAutofit/>
          </a:bodyPr>
          <a:lstStyle>
            <a:lvl1pPr marL="169329" indent="0">
              <a:buNone/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/>
              <a:t>Insert logo</a:t>
            </a:r>
          </a:p>
        </p:txBody>
      </p:sp>
      <p:pic>
        <p:nvPicPr>
          <p:cNvPr id="10" name="Εικόνα 4">
            <a:extLst>
              <a:ext uri="{FF2B5EF4-FFF2-40B4-BE49-F238E27FC236}">
                <a16:creationId xmlns:a16="http://schemas.microsoft.com/office/drawing/2014/main" id="{E343268D-85B8-43BF-94F5-5443867DD1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7319" y="5681415"/>
            <a:ext cx="732216" cy="48814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D077242-0A4D-4920-A7AD-F36570D0B1F3}"/>
              </a:ext>
            </a:extLst>
          </p:cNvPr>
          <p:cNvSpPr txBox="1"/>
          <p:nvPr userDrawn="1"/>
        </p:nvSpPr>
        <p:spPr>
          <a:xfrm>
            <a:off x="1899535" y="5931304"/>
            <a:ext cx="9600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0" i="0" spc="-30" baseline="0" dirty="0">
                <a:solidFill>
                  <a:schemeClr val="accent3"/>
                </a:solidFill>
                <a:effectLst/>
                <a:latin typeface="+mn-lt"/>
              </a:rPr>
              <a:t>TREEADS has received funding from the European Union's Horizon 2020 research and innovation </a:t>
            </a:r>
            <a:r>
              <a:rPr lang="en-US" sz="1200" b="0" i="0" spc="-30" baseline="0" dirty="0" err="1">
                <a:solidFill>
                  <a:schemeClr val="accent3"/>
                </a:solidFill>
                <a:effectLst/>
                <a:latin typeface="+mn-lt"/>
              </a:rPr>
              <a:t>programme</a:t>
            </a:r>
            <a:r>
              <a:rPr lang="en-US" sz="1200" b="0" i="0" spc="-30" baseline="0" dirty="0">
                <a:solidFill>
                  <a:schemeClr val="accent3"/>
                </a:solidFill>
                <a:effectLst/>
                <a:latin typeface="+mn-lt"/>
              </a:rPr>
              <a:t> under grant agreement No </a:t>
            </a:r>
            <a:r>
              <a:rPr lang="en-US" sz="1200" b="0" i="0" kern="1200" spc="-30" baseline="0" dirty="0">
                <a:solidFill>
                  <a:schemeClr val="accent3"/>
                </a:solidFill>
                <a:effectLst/>
                <a:latin typeface="+mn-lt"/>
                <a:ea typeface="+mn-ea"/>
                <a:cs typeface="+mn-cs"/>
              </a:rPr>
              <a:t>101036926.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FB98FCF-C860-4EC4-9F5F-50BFF7C51A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fld id="{5935DDE6-7AD5-4EBC-B546-5013AE52023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F7608D-A335-61A0-5D68-862B8BD2689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1228" y="197268"/>
            <a:ext cx="1604398" cy="1463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6145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1_Title slide">
    <p:bg>
      <p:bgPr>
        <a:solidFill>
          <a:schemeClr val="dk2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6"/>
          <p:cNvSpPr/>
          <p:nvPr/>
        </p:nvSpPr>
        <p:spPr>
          <a:xfrm rot="5400000">
            <a:off x="8440035" y="3194941"/>
            <a:ext cx="6864175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36"/>
          <p:cNvSpPr txBox="1">
            <a:spLocks noGrp="1"/>
          </p:cNvSpPr>
          <p:nvPr>
            <p:ph type="subTitle" idx="1"/>
          </p:nvPr>
        </p:nvSpPr>
        <p:spPr>
          <a:xfrm>
            <a:off x="3144914" y="3141730"/>
            <a:ext cx="7523085" cy="4577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Arial"/>
              <a:buNone/>
              <a:defRPr sz="2800" b="0" i="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18" name="Google Shape;18;p36" descr="Εικόνα που περιέχει δέντρο, υπαίθριος, φυτό, δάσος&#10;&#10;Περιγραφή που δημιουργήθηκε αυτόματα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8647" y="-6172"/>
            <a:ext cx="12192000" cy="30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67319" y="5681415"/>
            <a:ext cx="732216" cy="488144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36"/>
          <p:cNvSpPr txBox="1"/>
          <p:nvPr/>
        </p:nvSpPr>
        <p:spPr>
          <a:xfrm>
            <a:off x="1899535" y="5931304"/>
            <a:ext cx="9600500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TREEADS has received funding from the European Union's Horizon 2020 research and innovation programme under grant agreement No </a:t>
            </a:r>
            <a:r>
              <a:rPr lang="en-US"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101036926</a:t>
            </a:r>
            <a:r>
              <a:rPr lang="en-US"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36"/>
          <p:cNvSpPr>
            <a:spLocks noGrp="1"/>
          </p:cNvSpPr>
          <p:nvPr>
            <p:ph type="pic" idx="2"/>
          </p:nvPr>
        </p:nvSpPr>
        <p:spPr>
          <a:xfrm>
            <a:off x="3165962" y="4042326"/>
            <a:ext cx="2234979" cy="1463040"/>
          </a:xfrm>
          <a:prstGeom prst="rect">
            <a:avLst/>
          </a:prstGeom>
          <a:noFill/>
          <a:ln>
            <a:noFill/>
          </a:ln>
        </p:spPr>
      </p:sp>
      <p:sp>
        <p:nvSpPr>
          <p:cNvPr id="22" name="Google Shape;22;p36"/>
          <p:cNvSpPr/>
          <p:nvPr/>
        </p:nvSpPr>
        <p:spPr>
          <a:xfrm rot="5400000">
            <a:off x="8440035" y="3194941"/>
            <a:ext cx="6864175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36"/>
          <p:cNvSpPr txBox="1">
            <a:spLocks noGrp="1"/>
          </p:cNvSpPr>
          <p:nvPr>
            <p:ph type="ctrTitle"/>
          </p:nvPr>
        </p:nvSpPr>
        <p:spPr>
          <a:xfrm>
            <a:off x="3144914" y="1122363"/>
            <a:ext cx="7523085" cy="1575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 sz="5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6"/>
          <p:cNvSpPr txBox="1">
            <a:spLocks noGrp="1"/>
          </p:cNvSpPr>
          <p:nvPr>
            <p:ph type="sldNum" idx="12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2000" b="0" i="0" u="none" strike="noStrike" cap="none">
                <a:solidFill>
                  <a:srgbClr val="FAFAF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2000" b="0" i="0" u="none" strike="noStrike" cap="none">
                <a:solidFill>
                  <a:srgbClr val="FAFAFA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2000" b="0" i="0" u="none" strike="noStrike" cap="none">
                <a:solidFill>
                  <a:srgbClr val="FAFAFA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2000" b="0" i="0" u="none" strike="noStrike" cap="none">
                <a:solidFill>
                  <a:srgbClr val="FAFAF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2000" b="0" i="0" u="none" strike="noStrike" cap="none">
                <a:solidFill>
                  <a:srgbClr val="FAFAF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2000" b="0" i="0" u="none" strike="noStrike" cap="none">
                <a:solidFill>
                  <a:srgbClr val="FAFAFA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2000" b="0" i="0" u="none" strike="noStrike" cap="none">
                <a:solidFill>
                  <a:srgbClr val="FAFAFA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2000" b="0" i="0" u="none" strike="noStrike" cap="none">
                <a:solidFill>
                  <a:srgbClr val="FAFAFA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2000" b="0" i="0" u="none" strike="noStrike" cap="none">
                <a:solidFill>
                  <a:srgbClr val="FAFAFA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" name="Google Shape;25;p36"/>
          <p:cNvSpPr txBox="1">
            <a:spLocks noGrp="1"/>
          </p:cNvSpPr>
          <p:nvPr>
            <p:ph type="body" idx="3"/>
          </p:nvPr>
        </p:nvSpPr>
        <p:spPr>
          <a:xfrm>
            <a:off x="5759450" y="4041775"/>
            <a:ext cx="4908550" cy="1463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 sz="200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None/>
              <a:defRPr sz="2000">
                <a:solidFill>
                  <a:schemeClr val="accent5"/>
                </a:solidFill>
              </a:defRPr>
            </a:lvl2pPr>
            <a:lvl3pPr marL="1371600" lvl="2" indent="-2286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 sz="1800">
                <a:solidFill>
                  <a:schemeClr val="accent5"/>
                </a:solidFill>
              </a:defRPr>
            </a:lvl3pPr>
            <a:lvl4pPr marL="1828800" lvl="3" indent="-2286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>
                <a:solidFill>
                  <a:schemeClr val="accent5"/>
                </a:solidFill>
              </a:defRPr>
            </a:lvl4pPr>
            <a:lvl5pPr marL="2286000" lvl="4" indent="-2286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>
                <a:solidFill>
                  <a:schemeClr val="accent5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6" name="Google Shape;26;p36" descr="Logo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4223" y="188405"/>
            <a:ext cx="1201298" cy="12398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727051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>
  <p:cSld name="Title and two columns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41" descr="Εικόνα που περιέχει δέντρο, υπαίθριος, δάσος, δασώδης&#10;&#10;Περιγραφή που δημιουργήθηκε αυτόματα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002699" y="0"/>
            <a:ext cx="117554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41"/>
          <p:cNvSpPr txBox="1">
            <a:spLocks noGrp="1"/>
          </p:cNvSpPr>
          <p:nvPr>
            <p:ph type="title"/>
          </p:nvPr>
        </p:nvSpPr>
        <p:spPr>
          <a:xfrm>
            <a:off x="2042444" y="290557"/>
            <a:ext cx="8602550" cy="1030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Arial"/>
              <a:buNone/>
              <a:defRPr sz="4000" b="1" i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41"/>
          <p:cNvSpPr txBox="1">
            <a:spLocks noGrp="1"/>
          </p:cNvSpPr>
          <p:nvPr>
            <p:ph type="subTitle" idx="1"/>
          </p:nvPr>
        </p:nvSpPr>
        <p:spPr>
          <a:xfrm>
            <a:off x="950920" y="1477576"/>
            <a:ext cx="4727700" cy="58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Bebas Neue"/>
              <a:buNone/>
              <a:defRPr sz="2800" b="1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2" name="Google Shape;72;p41"/>
          <p:cNvSpPr txBox="1">
            <a:spLocks noGrp="1"/>
          </p:cNvSpPr>
          <p:nvPr>
            <p:ph type="subTitle" idx="2"/>
          </p:nvPr>
        </p:nvSpPr>
        <p:spPr>
          <a:xfrm>
            <a:off x="5923018" y="1478088"/>
            <a:ext cx="4721976" cy="58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Bebas Neue"/>
              <a:buNone/>
              <a:defRPr sz="2800" b="1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3" name="Google Shape;73;p41"/>
          <p:cNvSpPr/>
          <p:nvPr/>
        </p:nvSpPr>
        <p:spPr>
          <a:xfrm rot="5400000">
            <a:off x="8443121" y="3198026"/>
            <a:ext cx="6858000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41"/>
          <p:cNvSpPr txBox="1">
            <a:spLocks noGrp="1"/>
          </p:cNvSpPr>
          <p:nvPr>
            <p:ph type="body" idx="3"/>
          </p:nvPr>
        </p:nvSpPr>
        <p:spPr>
          <a:xfrm>
            <a:off x="5916361" y="2060304"/>
            <a:ext cx="4728633" cy="4263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✔"/>
              <a:defRPr sz="2400" b="1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683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2pPr>
            <a:lvl3pPr marL="1371600" lvl="2" indent="-3429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41"/>
          <p:cNvSpPr txBox="1">
            <a:spLocks noGrp="1"/>
          </p:cNvSpPr>
          <p:nvPr>
            <p:ph type="body" idx="4"/>
          </p:nvPr>
        </p:nvSpPr>
        <p:spPr>
          <a:xfrm>
            <a:off x="949987" y="2060305"/>
            <a:ext cx="4728633" cy="4263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✔"/>
              <a:defRPr sz="2400" b="1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683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2pPr>
            <a:lvl3pPr marL="1371600" lvl="2" indent="-3429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41"/>
          <p:cNvSpPr txBox="1">
            <a:spLocks noGrp="1"/>
          </p:cNvSpPr>
          <p:nvPr>
            <p:ph type="dt" idx="10"/>
          </p:nvPr>
        </p:nvSpPr>
        <p:spPr>
          <a:xfrm>
            <a:off x="1634246" y="6426469"/>
            <a:ext cx="105967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1"/>
          <p:cNvSpPr txBox="1">
            <a:spLocks noGrp="1"/>
          </p:cNvSpPr>
          <p:nvPr>
            <p:ph type="ftr" idx="11"/>
          </p:nvPr>
        </p:nvSpPr>
        <p:spPr>
          <a:xfrm>
            <a:off x="3817238" y="6414033"/>
            <a:ext cx="398507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41"/>
          <p:cNvSpPr txBox="1">
            <a:spLocks noGrp="1"/>
          </p:cNvSpPr>
          <p:nvPr>
            <p:ph type="sldNum" idx="12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79" name="Google Shape;79;p41" descr="Icon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4756" y="290556"/>
            <a:ext cx="978836" cy="10304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585206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userDrawn="1">
  <p:cSld name="1_Title and two columns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Εικόνα 28" descr="Εικόνα που περιέχει δέντρο, υπαίθριος, δάσος, δασώδης&#10;&#10;Περιγραφή που δημιουργήθηκε αυτόματα">
            <a:extLst>
              <a:ext uri="{FF2B5EF4-FFF2-40B4-BE49-F238E27FC236}">
                <a16:creationId xmlns:a16="http://schemas.microsoft.com/office/drawing/2014/main" id="{F08883EA-95EE-4C73-A369-F1E2829E38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02699" y="0"/>
            <a:ext cx="1175541" cy="6858000"/>
          </a:xfrm>
          <a:prstGeom prst="rect">
            <a:avLst/>
          </a:prstGeom>
        </p:spPr>
      </p:pic>
      <p:sp>
        <p:nvSpPr>
          <p:cNvPr id="142" name="Google Shape;142;p5"/>
          <p:cNvSpPr txBox="1">
            <a:spLocks noGrp="1"/>
          </p:cNvSpPr>
          <p:nvPr>
            <p:ph type="title"/>
          </p:nvPr>
        </p:nvSpPr>
        <p:spPr>
          <a:xfrm>
            <a:off x="2042444" y="290557"/>
            <a:ext cx="8602550" cy="103044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4000" b="1" i="0">
                <a:solidFill>
                  <a:schemeClr val="accent3"/>
                </a:solidFill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 dirty="0"/>
          </a:p>
        </p:txBody>
      </p:sp>
      <p:sp>
        <p:nvSpPr>
          <p:cNvPr id="145" name="Google Shape;145;p5"/>
          <p:cNvSpPr txBox="1">
            <a:spLocks noGrp="1"/>
          </p:cNvSpPr>
          <p:nvPr>
            <p:ph type="subTitle" idx="3"/>
          </p:nvPr>
        </p:nvSpPr>
        <p:spPr>
          <a:xfrm>
            <a:off x="950920" y="1477576"/>
            <a:ext cx="4727700" cy="58247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100"/>
              <a:buFont typeface="Bebas Neue"/>
              <a:buNone/>
              <a:defRPr sz="2800" b="1" i="0">
                <a:solidFill>
                  <a:schemeClr val="accent2"/>
                </a:solidFill>
                <a:latin typeface="+mn-lt"/>
                <a:ea typeface="Century Gothic" panose="020B0502020202020204" pitchFamily="34" charset="0"/>
                <a:cs typeface="Century Gothic" panose="020B0502020202020204" pitchFamily="34" charset="0"/>
                <a:sym typeface="Calistog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 dirty="0"/>
          </a:p>
        </p:txBody>
      </p:sp>
      <p:sp>
        <p:nvSpPr>
          <p:cNvPr id="146" name="Google Shape;146;p5"/>
          <p:cNvSpPr txBox="1">
            <a:spLocks noGrp="1"/>
          </p:cNvSpPr>
          <p:nvPr>
            <p:ph type="subTitle" idx="4"/>
          </p:nvPr>
        </p:nvSpPr>
        <p:spPr>
          <a:xfrm>
            <a:off x="5923018" y="1478088"/>
            <a:ext cx="4721976" cy="58247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100"/>
              <a:buFont typeface="Bebas Neue"/>
              <a:buNone/>
              <a:defRPr sz="2800" b="1" i="0">
                <a:solidFill>
                  <a:schemeClr val="accent2"/>
                </a:solidFill>
                <a:latin typeface="+mn-lt"/>
                <a:ea typeface="Century Gothic" panose="020B0502020202020204" pitchFamily="34" charset="0"/>
                <a:cs typeface="Century Gothic" panose="020B0502020202020204" pitchFamily="34" charset="0"/>
                <a:sym typeface="Calistog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 dirty="0"/>
          </a:p>
        </p:txBody>
      </p:sp>
      <p:sp>
        <p:nvSpPr>
          <p:cNvPr id="18" name="Google Shape;825;p22">
            <a:extLst>
              <a:ext uri="{FF2B5EF4-FFF2-40B4-BE49-F238E27FC236}">
                <a16:creationId xmlns:a16="http://schemas.microsoft.com/office/drawing/2014/main" id="{CE109909-4980-4025-966F-125F98F477A1}"/>
              </a:ext>
            </a:extLst>
          </p:cNvPr>
          <p:cNvSpPr/>
          <p:nvPr userDrawn="1"/>
        </p:nvSpPr>
        <p:spPr>
          <a:xfrm rot="5400000">
            <a:off x="8443121" y="3198026"/>
            <a:ext cx="6858000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  <a:effectLst>
            <a:glow rad="63500">
              <a:schemeClr val="bg1">
                <a:lumMod val="50000"/>
                <a:alpha val="18000"/>
              </a:schemeClr>
            </a:glo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3F4F44"/>
              </a:solidFill>
              <a:effectLst/>
              <a:uLnTx/>
              <a:uFillTx/>
              <a:latin typeface="Abadi MT"/>
              <a:ea typeface="+mn-ea"/>
              <a:cs typeface="+mn-cs"/>
            </a:endParaRPr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A828F4EE-6905-4361-B2B8-9D874233A1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916361" y="2060304"/>
            <a:ext cx="4728633" cy="4263584"/>
          </a:xfrm>
          <a:prstGeom prst="rect">
            <a:avLst/>
          </a:prstGeom>
        </p:spPr>
        <p:txBody>
          <a:bodyPr/>
          <a:lstStyle>
            <a:lvl1pPr marL="380990" indent="-380990">
              <a:defRPr lang="en-US" sz="2400" b="1" i="0" u="none" strike="noStrike" cap="none" dirty="0">
                <a:solidFill>
                  <a:schemeClr val="accent3"/>
                </a:solidFill>
                <a:latin typeface="+mn-lt"/>
                <a:ea typeface="Century Gothic" panose="020B0502020202020204" pitchFamily="34" charset="0"/>
                <a:cs typeface="Arial"/>
                <a:sym typeface="Arial"/>
              </a:defRPr>
            </a:lvl1pPr>
            <a:lvl2pPr>
              <a:defRPr sz="2200"/>
            </a:lvl2pPr>
          </a:lstStyle>
          <a:p>
            <a:pPr marL="380990" marR="0" lvl="0" indent="-38099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ü"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7204E9AD-17D1-469A-ABDA-EC4DDFF577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9987" y="2060305"/>
            <a:ext cx="4728633" cy="4263584"/>
          </a:xfrm>
          <a:prstGeom prst="rect">
            <a:avLst/>
          </a:prstGeom>
        </p:spPr>
        <p:txBody>
          <a:bodyPr/>
          <a:lstStyle>
            <a:lvl1pPr marL="380990" indent="-380990">
              <a:defRPr lang="en-US" sz="2400" b="1" i="0" u="none" strike="noStrike" cap="none" dirty="0">
                <a:solidFill>
                  <a:schemeClr val="accent3"/>
                </a:solidFill>
                <a:latin typeface="+mn-lt"/>
                <a:ea typeface="Century Gothic" panose="020B0502020202020204" pitchFamily="34" charset="0"/>
                <a:cs typeface="Arial"/>
                <a:sym typeface="Arial"/>
              </a:defRPr>
            </a:lvl1pPr>
            <a:lvl2pPr>
              <a:defRPr sz="2200"/>
            </a:lvl2pPr>
          </a:lstStyle>
          <a:p>
            <a:pPr marL="380990" marR="0" lvl="0" indent="-38099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ü"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8A5D6AD7-2839-4172-9907-E93C0598AE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34246" y="6426469"/>
            <a:ext cx="1059678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04821"/>
              </a:solidFill>
              <a:effectLst/>
              <a:uLnTx/>
              <a:uFillTx/>
              <a:latin typeface="Abadi M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14EB44D2-143D-451A-A130-6C0CCC28971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3817238" y="6414033"/>
            <a:ext cx="3985072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204821"/>
              </a:solidFill>
              <a:effectLst/>
              <a:uLnTx/>
              <a:uFillTx/>
              <a:latin typeface="Abadi MT"/>
              <a:ea typeface="+mn-ea"/>
              <a:cs typeface="+mn-cs"/>
            </a:endParaRP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977D7B0-D349-48EA-BCA9-4502BEC9596A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35DDE6-7AD5-4EBC-B546-5013AE520238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Abadi M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badi MT"/>
              <a:ea typeface="+mn-ea"/>
              <a:cs typeface="+mn-cs"/>
            </a:endParaRPr>
          </a:p>
        </p:txBody>
      </p:sp>
      <p:pic>
        <p:nvPicPr>
          <p:cNvPr id="17" name="Picture 16" descr="Icon&#10;&#10;Description automatically generated with medium confidence">
            <a:extLst>
              <a:ext uri="{FF2B5EF4-FFF2-40B4-BE49-F238E27FC236}">
                <a16:creationId xmlns:a16="http://schemas.microsoft.com/office/drawing/2014/main" id="{FFF664DC-5EC5-4813-B5F9-A705A98FAA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756" y="290556"/>
            <a:ext cx="978836" cy="103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06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 preserve="1" userDrawn="1">
  <p:cSld name="1_Table of contents"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13"/>
          <p:cNvSpPr txBox="1">
            <a:spLocks noGrp="1"/>
          </p:cNvSpPr>
          <p:nvPr>
            <p:ph type="ctrTitle"/>
          </p:nvPr>
        </p:nvSpPr>
        <p:spPr>
          <a:xfrm>
            <a:off x="2344301" y="1546857"/>
            <a:ext cx="36184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800" b="1" i="0"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 dirty="0"/>
          </a:p>
        </p:txBody>
      </p:sp>
      <p:sp>
        <p:nvSpPr>
          <p:cNvPr id="412" name="Google Shape;412;p13"/>
          <p:cNvSpPr txBox="1">
            <a:spLocks noGrp="1"/>
          </p:cNvSpPr>
          <p:nvPr>
            <p:ph type="title" idx="2" hasCustomPrompt="1"/>
          </p:nvPr>
        </p:nvSpPr>
        <p:spPr>
          <a:xfrm>
            <a:off x="951000" y="1546857"/>
            <a:ext cx="1304400" cy="768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000" b="1" i="0">
                <a:solidFill>
                  <a:schemeClr val="lt1"/>
                </a:solidFill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rPr dirty="0"/>
              <a:t>xx</a:t>
            </a:r>
          </a:p>
        </p:txBody>
      </p:sp>
      <p:sp>
        <p:nvSpPr>
          <p:cNvPr id="413" name="Google Shape;413;p13"/>
          <p:cNvSpPr txBox="1">
            <a:spLocks noGrp="1"/>
          </p:cNvSpPr>
          <p:nvPr>
            <p:ph type="ctrTitle" idx="3"/>
          </p:nvPr>
        </p:nvSpPr>
        <p:spPr>
          <a:xfrm>
            <a:off x="2343858" y="3302180"/>
            <a:ext cx="36184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800" b="1" i="0"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 dirty="0"/>
          </a:p>
        </p:txBody>
      </p:sp>
      <p:sp>
        <p:nvSpPr>
          <p:cNvPr id="415" name="Google Shape;415;p13"/>
          <p:cNvSpPr txBox="1">
            <a:spLocks noGrp="1"/>
          </p:cNvSpPr>
          <p:nvPr>
            <p:ph type="title" idx="5" hasCustomPrompt="1"/>
          </p:nvPr>
        </p:nvSpPr>
        <p:spPr>
          <a:xfrm>
            <a:off x="972725" y="3308000"/>
            <a:ext cx="1300000" cy="768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000" b="1" i="0">
                <a:solidFill>
                  <a:schemeClr val="lt1"/>
                </a:solidFill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rPr dirty="0"/>
              <a:t>xx</a:t>
            </a:r>
          </a:p>
        </p:txBody>
      </p:sp>
      <p:sp>
        <p:nvSpPr>
          <p:cNvPr id="416" name="Google Shape;416;p13"/>
          <p:cNvSpPr txBox="1">
            <a:spLocks noGrp="1"/>
          </p:cNvSpPr>
          <p:nvPr>
            <p:ph type="ctrTitle" idx="6"/>
          </p:nvPr>
        </p:nvSpPr>
        <p:spPr>
          <a:xfrm>
            <a:off x="2343858" y="2409657"/>
            <a:ext cx="36184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800" b="1" i="0"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 dirty="0"/>
          </a:p>
        </p:txBody>
      </p:sp>
      <p:sp>
        <p:nvSpPr>
          <p:cNvPr id="418" name="Google Shape;418;p13"/>
          <p:cNvSpPr txBox="1">
            <a:spLocks noGrp="1"/>
          </p:cNvSpPr>
          <p:nvPr>
            <p:ph type="title" idx="8" hasCustomPrompt="1"/>
          </p:nvPr>
        </p:nvSpPr>
        <p:spPr>
          <a:xfrm>
            <a:off x="968325" y="2409657"/>
            <a:ext cx="1304400" cy="768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000" b="1" i="0">
                <a:solidFill>
                  <a:schemeClr val="lt1"/>
                </a:solidFill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rPr dirty="0"/>
              <a:t>xx</a:t>
            </a:r>
          </a:p>
        </p:txBody>
      </p:sp>
      <p:sp>
        <p:nvSpPr>
          <p:cNvPr id="419" name="Google Shape;419;p13"/>
          <p:cNvSpPr txBox="1">
            <a:spLocks noGrp="1"/>
          </p:cNvSpPr>
          <p:nvPr>
            <p:ph type="ctrTitle" idx="9"/>
          </p:nvPr>
        </p:nvSpPr>
        <p:spPr>
          <a:xfrm>
            <a:off x="2343858" y="4188667"/>
            <a:ext cx="36184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2800" b="1" i="0"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 dirty="0"/>
          </a:p>
        </p:txBody>
      </p:sp>
      <p:sp>
        <p:nvSpPr>
          <p:cNvPr id="421" name="Google Shape;421;p13"/>
          <p:cNvSpPr txBox="1">
            <a:spLocks noGrp="1"/>
          </p:cNvSpPr>
          <p:nvPr>
            <p:ph type="title" idx="14" hasCustomPrompt="1"/>
          </p:nvPr>
        </p:nvSpPr>
        <p:spPr>
          <a:xfrm>
            <a:off x="963852" y="4178643"/>
            <a:ext cx="1300000" cy="768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000" b="1" i="0">
                <a:solidFill>
                  <a:schemeClr val="lt1"/>
                </a:solidFill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rPr dirty="0"/>
              <a:t>xx</a:t>
            </a:r>
          </a:p>
        </p:txBody>
      </p:sp>
      <p:sp>
        <p:nvSpPr>
          <p:cNvPr id="422" name="Google Shape;422;p13"/>
          <p:cNvSpPr txBox="1">
            <a:spLocks noGrp="1"/>
          </p:cNvSpPr>
          <p:nvPr>
            <p:ph type="ctrTitle" idx="15"/>
          </p:nvPr>
        </p:nvSpPr>
        <p:spPr>
          <a:xfrm>
            <a:off x="2343150" y="584657"/>
            <a:ext cx="889785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4000" b="1" i="0">
                <a:solidFill>
                  <a:schemeClr val="accent3"/>
                </a:solidFill>
                <a:latin typeface="+mj-l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 dirty="0"/>
          </a:p>
        </p:txBody>
      </p:sp>
      <p:sp>
        <p:nvSpPr>
          <p:cNvPr id="16" name="Google Shape;825;p22">
            <a:extLst>
              <a:ext uri="{FF2B5EF4-FFF2-40B4-BE49-F238E27FC236}">
                <a16:creationId xmlns:a16="http://schemas.microsoft.com/office/drawing/2014/main" id="{2258A59E-0311-D341-8D87-95CDD53F31AF}"/>
              </a:ext>
            </a:extLst>
          </p:cNvPr>
          <p:cNvSpPr/>
          <p:nvPr userDrawn="1"/>
        </p:nvSpPr>
        <p:spPr>
          <a:xfrm rot="5400000">
            <a:off x="8443123" y="3198026"/>
            <a:ext cx="6857999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+mj-lt"/>
            </a:endParaRPr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8CEE2908-3E93-4BD4-871D-F50468162A11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49B46CB8-01CA-47ED-91B4-107D1C5886F0}" type="datetime1">
              <a:rPr lang="en-US" smtClean="0"/>
              <a:t>1/20/2025</a:t>
            </a:fld>
            <a:endParaRPr lang="en-US"/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00F47CEB-B760-49F6-86B2-27616B9165E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r>
              <a:rPr lang="en-US"/>
              <a:t>DRYADS Kick-off Meeting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0F2202C-76ED-4B3C-B7A1-030279F4AAF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accent2"/>
                </a:solidFill>
              </a:defRPr>
            </a:lvl1pPr>
          </a:lstStyle>
          <a:p>
            <a:fld id="{5935DDE6-7AD5-4EBC-B546-5013AE52023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53E24C-96BF-41D9-8D3F-A1E472AC546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66545" y="5071996"/>
            <a:ext cx="1322387" cy="768000"/>
          </a:xfr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40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2D1309-DE87-4973-9176-1C9EBBF2A72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342758" y="5071276"/>
            <a:ext cx="3619500" cy="768000"/>
          </a:xfrm>
        </p:spPr>
        <p:txBody>
          <a:bodyPr/>
          <a:lstStyle>
            <a:lvl1pPr marL="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2pPr>
            <a:lvl3pPr marL="9144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3pPr>
            <a:lvl4pPr marL="13716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4pPr>
            <a:lvl5pPr marL="1828800" indent="0">
              <a:buNone/>
              <a:defRPr lang="en-US" sz="2800" b="1" i="0" kern="1200" dirty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5E2F9439-1767-4A67-AD71-08FCE80D6F8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1540875"/>
            <a:ext cx="1322387" cy="768000"/>
          </a:xfrm>
        </p:spPr>
        <p:txBody>
          <a:bodyPr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36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8FD49C64-9D57-44F2-BE7F-0BC024D3F6A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72213" y="1540155"/>
            <a:ext cx="3619500" cy="768000"/>
          </a:xfrm>
        </p:spPr>
        <p:txBody>
          <a:bodyPr/>
          <a:lstStyle>
            <a:lvl1pPr marL="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2pPr>
            <a:lvl3pPr marL="9144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3pPr>
            <a:lvl4pPr marL="13716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4pPr>
            <a:lvl5pPr marL="1828800" indent="0">
              <a:buNone/>
              <a:defRPr lang="en-US" sz="2800" b="1" i="0" kern="1200" dirty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BD9D37B6-979F-453B-834C-9EB16550363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073503" y="2408872"/>
            <a:ext cx="1322387" cy="768000"/>
          </a:xfrm>
        </p:spPr>
        <p:txBody>
          <a:bodyPr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36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7286C65B-76F1-4469-95F6-27B17164408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449716" y="2408152"/>
            <a:ext cx="3619500" cy="768000"/>
          </a:xfrm>
        </p:spPr>
        <p:txBody>
          <a:bodyPr/>
          <a:lstStyle>
            <a:lvl1pPr marL="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2pPr>
            <a:lvl3pPr marL="9144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3pPr>
            <a:lvl4pPr marL="13716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4pPr>
            <a:lvl5pPr marL="1828800" indent="0">
              <a:buNone/>
              <a:defRPr lang="en-US" sz="2800" b="1" i="0" kern="1200" dirty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9F371DFA-2011-40B5-8E14-4F4DEDCF61F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73503" y="3305259"/>
            <a:ext cx="1322387" cy="768000"/>
          </a:xfrm>
        </p:spPr>
        <p:txBody>
          <a:bodyPr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36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B2860BC5-BC26-4A8D-8BF8-26D93765645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449716" y="3304539"/>
            <a:ext cx="3619500" cy="768000"/>
          </a:xfrm>
        </p:spPr>
        <p:txBody>
          <a:bodyPr/>
          <a:lstStyle>
            <a:lvl1pPr marL="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2pPr>
            <a:lvl3pPr marL="9144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3pPr>
            <a:lvl4pPr marL="13716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4pPr>
            <a:lvl5pPr marL="1828800" indent="0">
              <a:buNone/>
              <a:defRPr lang="en-US" sz="2800" b="1" i="0" kern="1200" dirty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A9C6C76A-A338-47F2-8519-E797EB1C423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73503" y="4183347"/>
            <a:ext cx="1322387" cy="768000"/>
          </a:xfrm>
        </p:spPr>
        <p:txBody>
          <a:bodyPr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36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58EBD7D7-BCF1-41E0-AE1B-8407FEAD83F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449716" y="4182627"/>
            <a:ext cx="3619500" cy="768000"/>
          </a:xfrm>
        </p:spPr>
        <p:txBody>
          <a:bodyPr/>
          <a:lstStyle>
            <a:lvl1pPr marL="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2pPr>
            <a:lvl3pPr marL="9144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3pPr>
            <a:lvl4pPr marL="13716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4pPr>
            <a:lvl5pPr marL="1828800" indent="0">
              <a:buNone/>
              <a:defRPr lang="en-US" sz="2800" b="1" i="0" kern="1200" dirty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718D2A60-ECA8-4752-9F7E-8A73F9F1083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081336" y="5070333"/>
            <a:ext cx="1322387" cy="768000"/>
          </a:xfrm>
        </p:spPr>
        <p:txBody>
          <a:bodyPr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36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lang="en-US" sz="5400" b="1" i="0" kern="1200" dirty="0" smtClean="0">
                <a:solidFill>
                  <a:schemeClr val="lt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33" name="Text Placeholder 4">
            <a:extLst>
              <a:ext uri="{FF2B5EF4-FFF2-40B4-BE49-F238E27FC236}">
                <a16:creationId xmlns:a16="http://schemas.microsoft.com/office/drawing/2014/main" id="{BB4FD5EC-20FC-4431-884B-2705208355E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457549" y="5069613"/>
            <a:ext cx="3619500" cy="768000"/>
          </a:xfrm>
        </p:spPr>
        <p:txBody>
          <a:bodyPr/>
          <a:lstStyle>
            <a:lvl1pPr marL="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2pPr>
            <a:lvl3pPr marL="9144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3pPr>
            <a:lvl4pPr marL="1371600" indent="0">
              <a:buNone/>
              <a:defRPr lang="en-US" sz="2800" b="1" i="0" kern="12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4pPr>
            <a:lvl5pPr marL="1828800" indent="0">
              <a:buNone/>
              <a:defRPr lang="en-US" sz="2800" b="1" i="0" kern="1200" dirty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Click to add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F0136B-F34C-8EE6-AA79-363585EC4A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3852" y="340524"/>
            <a:ext cx="1245948" cy="1126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9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2E14B-39E9-465A-8669-640E478EB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3776" y="365125"/>
            <a:ext cx="7850024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1D0AA2-A5BA-468F-8535-35697121D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18966" y="1690688"/>
            <a:ext cx="7834833" cy="4486275"/>
          </a:xfrm>
        </p:spPr>
        <p:txBody>
          <a:bodyPr/>
          <a:lstStyle>
            <a:lvl1pPr>
              <a:lnSpc>
                <a:spcPct val="150000"/>
              </a:lnSpc>
              <a:spcBef>
                <a:spcPts val="0"/>
              </a:spcBef>
              <a:defRPr sz="2400"/>
            </a:lvl1pPr>
            <a:lvl2pPr>
              <a:lnSpc>
                <a:spcPct val="150000"/>
              </a:lnSpc>
              <a:spcBef>
                <a:spcPts val="0"/>
              </a:spcBef>
              <a:defRPr sz="2200"/>
            </a:lvl2pPr>
            <a:lvl3pPr>
              <a:lnSpc>
                <a:spcPct val="150000"/>
              </a:lnSpc>
              <a:spcBef>
                <a:spcPts val="0"/>
              </a:spcBef>
              <a:defRPr/>
            </a:lvl3pPr>
            <a:lvl4pPr>
              <a:lnSpc>
                <a:spcPct val="150000"/>
              </a:lnSpc>
              <a:spcBef>
                <a:spcPts val="0"/>
              </a:spcBef>
              <a:defRPr/>
            </a:lvl4pPr>
            <a:lvl5pPr>
              <a:lnSpc>
                <a:spcPct val="150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76D631-0287-45FA-BBAF-5DBB7F984E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503777" y="6310312"/>
            <a:ext cx="1059678" cy="365125"/>
          </a:xfrm>
        </p:spPr>
        <p:txBody>
          <a:bodyPr/>
          <a:lstStyle/>
          <a:p>
            <a:fld id="{6029E633-EB10-4F81-8816-81882CE07EE4}" type="datetime1">
              <a:rPr lang="en-US" smtClean="0"/>
              <a:t>1/20/2025</a:t>
            </a:fld>
            <a:endParaRPr lang="en-US"/>
          </a:p>
        </p:txBody>
      </p:sp>
      <p:pic>
        <p:nvPicPr>
          <p:cNvPr id="7" name="Εικόνα 3" descr="Εικόνα που περιέχει δέντρο, υπαίθριος, δάσος, δασώδης&#10;&#10;Περιγραφή που δημιουργήθηκε αυτόματα">
            <a:extLst>
              <a:ext uri="{FF2B5EF4-FFF2-40B4-BE49-F238E27FC236}">
                <a16:creationId xmlns:a16="http://schemas.microsoft.com/office/drawing/2014/main" id="{3D362DFA-5982-440F-A557-6139051CE4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2012" y="0"/>
            <a:ext cx="2606079" cy="6858000"/>
          </a:xfrm>
          <a:prstGeom prst="rect">
            <a:avLst/>
          </a:prstGeom>
        </p:spPr>
      </p:pic>
      <p:sp>
        <p:nvSpPr>
          <p:cNvPr id="8" name="Google Shape;825;p22">
            <a:extLst>
              <a:ext uri="{FF2B5EF4-FFF2-40B4-BE49-F238E27FC236}">
                <a16:creationId xmlns:a16="http://schemas.microsoft.com/office/drawing/2014/main" id="{0B7034A0-DA36-4EF9-9E43-2035618EBD88}"/>
              </a:ext>
            </a:extLst>
          </p:cNvPr>
          <p:cNvSpPr/>
          <p:nvPr userDrawn="1"/>
        </p:nvSpPr>
        <p:spPr>
          <a:xfrm rot="5400000">
            <a:off x="8443121" y="3198026"/>
            <a:ext cx="6858000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8200020-B89E-4CB8-86CC-C6F3BF3939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accent2"/>
                </a:solidFill>
              </a:defRPr>
            </a:lvl1pPr>
          </a:lstStyle>
          <a:p>
            <a:fld id="{5935DDE6-7AD5-4EBC-B546-5013AE52023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DDAE1A4-1B50-2D7C-7E29-163A208A99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1083" y="2353692"/>
            <a:ext cx="1747935" cy="1580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594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 userDrawn="1">
  <p:cSld name="Title and text 1">
    <p:spTree>
      <p:nvGrpSpPr>
        <p:cNvPr id="1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Εικόνα 3" descr="Εικόνα που περιέχει δέντρο, υπαίθριος, δάσος, δασώδης&#10;&#10;Περιγραφή που δημιουργήθηκε αυτόματα">
            <a:extLst>
              <a:ext uri="{FF2B5EF4-FFF2-40B4-BE49-F238E27FC236}">
                <a16:creationId xmlns:a16="http://schemas.microsoft.com/office/drawing/2014/main" id="{47875376-C56E-4817-9C5A-F109F2BED3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2013" y="0"/>
            <a:ext cx="2594762" cy="6858000"/>
          </a:xfrm>
          <a:prstGeom prst="rect">
            <a:avLst/>
          </a:prstGeom>
        </p:spPr>
      </p:pic>
      <p:sp>
        <p:nvSpPr>
          <p:cNvPr id="901" name="Google Shape;901;p24"/>
          <p:cNvSpPr txBox="1">
            <a:spLocks noGrp="1"/>
          </p:cNvSpPr>
          <p:nvPr>
            <p:ph type="title"/>
          </p:nvPr>
        </p:nvSpPr>
        <p:spPr>
          <a:xfrm>
            <a:off x="3726619" y="296196"/>
            <a:ext cx="7514443" cy="96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b="1" i="0">
                <a:solidFill>
                  <a:schemeClr val="accent3"/>
                </a:solidFill>
                <a:latin typeface="+mj-lt"/>
                <a:ea typeface="Century Gothic" panose="020B0502020202020204" pitchFamily="34" charset="0"/>
                <a:cs typeface="Century Gothic" panose="020B0502020202020204" pitchFamily="34" charset="0"/>
                <a:sym typeface="Calistog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903" name="Google Shape;903;p24"/>
          <p:cNvSpPr txBox="1">
            <a:spLocks noGrp="1"/>
          </p:cNvSpPr>
          <p:nvPr>
            <p:ph type="subTitle" idx="2"/>
          </p:nvPr>
        </p:nvSpPr>
        <p:spPr>
          <a:xfrm>
            <a:off x="3726747" y="1260197"/>
            <a:ext cx="7514315" cy="7394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SzPts val="1600"/>
              <a:buNone/>
              <a:defRPr sz="2800" b="1" i="0">
                <a:solidFill>
                  <a:schemeClr val="bg1"/>
                </a:solidFill>
                <a:latin typeface="+mj-lt"/>
                <a:ea typeface="Century Gothic" panose="020B0502020202020204" pitchFamily="34" charset="0"/>
                <a:cs typeface="Century Gothic" panose="020B0502020202020204" pitchFamily="34" charset="0"/>
                <a:sym typeface="Calistog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 dirty="0"/>
          </a:p>
        </p:txBody>
      </p:sp>
      <p:sp>
        <p:nvSpPr>
          <p:cNvPr id="49" name="Google Shape;825;p22">
            <a:extLst>
              <a:ext uri="{FF2B5EF4-FFF2-40B4-BE49-F238E27FC236}">
                <a16:creationId xmlns:a16="http://schemas.microsoft.com/office/drawing/2014/main" id="{82EFD6A6-45C9-F548-86E0-36DE7E995205}"/>
              </a:ext>
            </a:extLst>
          </p:cNvPr>
          <p:cNvSpPr/>
          <p:nvPr userDrawn="1"/>
        </p:nvSpPr>
        <p:spPr>
          <a:xfrm rot="5400000">
            <a:off x="8443121" y="3198026"/>
            <a:ext cx="6858000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4B8C6EE-A7B0-4D9F-B936-71CE02DD34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6619" y="2076628"/>
            <a:ext cx="7514315" cy="4161802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736A2940-E834-4A15-8454-66BB8F0267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10874" y="6315374"/>
            <a:ext cx="1059678" cy="365125"/>
          </a:xfrm>
        </p:spPr>
        <p:txBody>
          <a:bodyPr/>
          <a:lstStyle/>
          <a:p>
            <a:fld id="{593E6CA5-1679-4ED2-8357-8A08B1237FD3}" type="datetime1">
              <a:rPr lang="en-US" smtClean="0"/>
              <a:t>1/20/2025</a:t>
            </a:fld>
            <a:endParaRPr lang="en-US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1094DEBD-F5C5-42BC-B500-08DA4D4E00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accent2"/>
                </a:solidFill>
              </a:defRPr>
            </a:lvl1pPr>
          </a:lstStyle>
          <a:p>
            <a:fld id="{5935DDE6-7AD5-4EBC-B546-5013AE52023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39D20BF-A7B2-280B-5630-6C0A14DE19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4888" y="2769926"/>
            <a:ext cx="1689012" cy="1526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592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A65A4A-3094-46BC-8000-A36F1CBD4F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52770" y="1417214"/>
            <a:ext cx="4911695" cy="487087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361571-2870-43A2-A1FC-F237F9DBC1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20449" y="1389262"/>
            <a:ext cx="4911695" cy="49670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24FBC4-E9BE-4088-98E6-9B6C9EDB7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08CD-B3E1-4986-8A24-2043CBEB01D8}" type="datetime1">
              <a:rPr lang="en-US" smtClean="0"/>
              <a:t>1/20/2025</a:t>
            </a:fld>
            <a:endParaRPr lang="en-US"/>
          </a:p>
        </p:txBody>
      </p:sp>
      <p:pic>
        <p:nvPicPr>
          <p:cNvPr id="8" name="Εικόνα 28" descr="Εικόνα που περιέχει δέντρο, υπαίθριος, δάσος, δασώδης&#10;&#10;Περιγραφή που δημιουργήθηκε αυτόματα">
            <a:extLst>
              <a:ext uri="{FF2B5EF4-FFF2-40B4-BE49-F238E27FC236}">
                <a16:creationId xmlns:a16="http://schemas.microsoft.com/office/drawing/2014/main" id="{4973D225-CC9D-4D07-972A-E7D00D360C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02699" y="0"/>
            <a:ext cx="1175541" cy="6858000"/>
          </a:xfrm>
          <a:prstGeom prst="rect">
            <a:avLst/>
          </a:prstGeom>
        </p:spPr>
      </p:pic>
      <p:sp>
        <p:nvSpPr>
          <p:cNvPr id="9" name="Google Shape;825;p22">
            <a:extLst>
              <a:ext uri="{FF2B5EF4-FFF2-40B4-BE49-F238E27FC236}">
                <a16:creationId xmlns:a16="http://schemas.microsoft.com/office/drawing/2014/main" id="{FC688ED4-B30F-48D5-9232-944C4565634B}"/>
              </a:ext>
            </a:extLst>
          </p:cNvPr>
          <p:cNvSpPr/>
          <p:nvPr userDrawn="1"/>
        </p:nvSpPr>
        <p:spPr>
          <a:xfrm rot="5400000">
            <a:off x="8362280" y="3198025"/>
            <a:ext cx="6858000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  <a:effectLst>
            <a:glow rad="63500">
              <a:schemeClr val="bg1">
                <a:lumMod val="50000"/>
                <a:alpha val="18000"/>
              </a:schemeClr>
            </a:glo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2511DC83-6D62-432B-BD81-C40820CF209B}"/>
              </a:ext>
            </a:extLst>
          </p:cNvPr>
          <p:cNvSpPr txBox="1">
            <a:spLocks/>
          </p:cNvSpPr>
          <p:nvPr userDrawn="1"/>
        </p:nvSpPr>
        <p:spPr>
          <a:xfrm>
            <a:off x="11590470" y="5579867"/>
            <a:ext cx="58777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lang="en-US" sz="2667" b="1" i="0" u="none" strike="noStrike" kern="1200" cap="none" smtClean="0">
                <a:solidFill>
                  <a:schemeClr val="bg1"/>
                </a:solidFill>
                <a:latin typeface="+mn-lt"/>
                <a:ea typeface="Calistoga"/>
                <a:cs typeface="Calistoga"/>
                <a:sym typeface="Calistog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5" name="Google Shape;142;p5">
            <a:extLst>
              <a:ext uri="{FF2B5EF4-FFF2-40B4-BE49-F238E27FC236}">
                <a16:creationId xmlns:a16="http://schemas.microsoft.com/office/drawing/2014/main" id="{AB197356-59A2-40BA-8E0B-BF7AF40F7C7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042444" y="290557"/>
            <a:ext cx="8602550" cy="103044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4000" b="1" i="0">
                <a:solidFill>
                  <a:schemeClr val="accent3"/>
                </a:solidFill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48165C5D-EB27-4119-B433-36F887DB38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fld id="{5935DDE6-7AD5-4EBC-B546-5013AE5202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696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Ορθογώνιο 15">
            <a:extLst>
              <a:ext uri="{FF2B5EF4-FFF2-40B4-BE49-F238E27FC236}">
                <a16:creationId xmlns:a16="http://schemas.microsoft.com/office/drawing/2014/main" id="{6C9B71EB-ECB9-4A59-AF5A-FFEE1A8FBA8D}"/>
              </a:ext>
            </a:extLst>
          </p:cNvPr>
          <p:cNvSpPr/>
          <p:nvPr userDrawn="1"/>
        </p:nvSpPr>
        <p:spPr>
          <a:xfrm>
            <a:off x="5238572" y="1"/>
            <a:ext cx="2543314" cy="6858000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43EC2A-B5C9-416A-9E91-435D02EC1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EAD62-C2E7-4780-834A-25622D21199E}" type="datetime1">
              <a:rPr lang="en-US" smtClean="0"/>
              <a:t>1/20/2025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022F1B7-929B-4421-A699-0ACA618F1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DRYADS Kick-off Meeting</a:t>
            </a:r>
          </a:p>
        </p:txBody>
      </p:sp>
      <p:pic>
        <p:nvPicPr>
          <p:cNvPr id="10" name="Εικόνα 28" descr="Εικόνα που περιέχει δέντρο, υπαίθριος, δάσος, δασώδης&#10;&#10;Περιγραφή που δημιουργήθηκε αυτόματα">
            <a:extLst>
              <a:ext uri="{FF2B5EF4-FFF2-40B4-BE49-F238E27FC236}">
                <a16:creationId xmlns:a16="http://schemas.microsoft.com/office/drawing/2014/main" id="{99968658-4D65-4C68-9954-C4CC5F331C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02699" y="0"/>
            <a:ext cx="1175541" cy="6858000"/>
          </a:xfrm>
          <a:prstGeom prst="rect">
            <a:avLst/>
          </a:prstGeom>
        </p:spPr>
      </p:pic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AE25440C-D89E-4A12-AD3B-4E3C5F0A21D8}"/>
              </a:ext>
            </a:extLst>
          </p:cNvPr>
          <p:cNvSpPr txBox="1">
            <a:spLocks/>
          </p:cNvSpPr>
          <p:nvPr userDrawn="1"/>
        </p:nvSpPr>
        <p:spPr>
          <a:xfrm>
            <a:off x="11590470" y="5579867"/>
            <a:ext cx="58777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lang="en-US" sz="2667" b="1" i="0" u="none" strike="noStrike" kern="1200" cap="none" smtClean="0">
                <a:solidFill>
                  <a:schemeClr val="bg1"/>
                </a:solidFill>
                <a:latin typeface="+mn-lt"/>
                <a:ea typeface="Calistoga"/>
                <a:cs typeface="Calistoga"/>
                <a:sym typeface="Calistog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DA94096-399B-4925-81B5-3864A7FC8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700612"/>
            <a:ext cx="3932237" cy="1042587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BC41DFAE-C68C-460E-B6D0-56D4AFD6CC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43200"/>
            <a:ext cx="3932237" cy="31257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Media Placeholder 20">
            <a:extLst>
              <a:ext uri="{FF2B5EF4-FFF2-40B4-BE49-F238E27FC236}">
                <a16:creationId xmlns:a16="http://schemas.microsoft.com/office/drawing/2014/main" id="{3A1A8404-4E47-45BF-B6B5-1589E1731B93}"/>
              </a:ext>
            </a:extLst>
          </p:cNvPr>
          <p:cNvSpPr>
            <a:spLocks noGrp="1"/>
          </p:cNvSpPr>
          <p:nvPr>
            <p:ph type="media" sz="quarter" idx="13" hasCustomPrompt="1"/>
          </p:nvPr>
        </p:nvSpPr>
        <p:spPr>
          <a:xfrm>
            <a:off x="5238572" y="906462"/>
            <a:ext cx="5426253" cy="4962525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media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4BF6C2CF-E276-46E4-AA47-E0F982FF9B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fld id="{5935DDE6-7AD5-4EBC-B546-5013AE52023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Google Shape;825;p22">
            <a:extLst>
              <a:ext uri="{FF2B5EF4-FFF2-40B4-BE49-F238E27FC236}">
                <a16:creationId xmlns:a16="http://schemas.microsoft.com/office/drawing/2014/main" id="{57DEAF3A-C60F-441B-A1C4-C41950B2D04D}"/>
              </a:ext>
            </a:extLst>
          </p:cNvPr>
          <p:cNvSpPr/>
          <p:nvPr userDrawn="1"/>
        </p:nvSpPr>
        <p:spPr>
          <a:xfrm rot="5400000">
            <a:off x="8362280" y="3198025"/>
            <a:ext cx="6858000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  <a:effectLst>
            <a:glow rad="63500">
              <a:schemeClr val="bg1">
                <a:lumMod val="50000"/>
                <a:alpha val="18000"/>
              </a:schemeClr>
            </a:glo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0392BD-026F-A0B1-64D7-12B470FCD41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212871"/>
            <a:ext cx="1587363" cy="1447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170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Ορθογώνιο 15">
            <a:extLst>
              <a:ext uri="{FF2B5EF4-FFF2-40B4-BE49-F238E27FC236}">
                <a16:creationId xmlns:a16="http://schemas.microsoft.com/office/drawing/2014/main" id="{0E3873CD-A969-4662-A756-C9F0030BBC6F}"/>
              </a:ext>
            </a:extLst>
          </p:cNvPr>
          <p:cNvSpPr/>
          <p:nvPr userDrawn="1"/>
        </p:nvSpPr>
        <p:spPr>
          <a:xfrm>
            <a:off x="5391920" y="0"/>
            <a:ext cx="2543314" cy="6858000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43EC2A-B5C9-416A-9E91-435D02EC1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67703-8B25-4292-AD75-2A28FEE16181}" type="datetime1">
              <a:rPr lang="en-US" smtClean="0"/>
              <a:t>1/20/2025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022F1B7-929B-4421-A699-0ACA618F1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DRYADS Kick-off Meeting</a:t>
            </a:r>
          </a:p>
        </p:txBody>
      </p:sp>
      <p:pic>
        <p:nvPicPr>
          <p:cNvPr id="10" name="Εικόνα 28" descr="Εικόνα που περιέχει δέντρο, υπαίθριος, δάσος, δασώδης&#10;&#10;Περιγραφή που δημιουργήθηκε αυτόματα">
            <a:extLst>
              <a:ext uri="{FF2B5EF4-FFF2-40B4-BE49-F238E27FC236}">
                <a16:creationId xmlns:a16="http://schemas.microsoft.com/office/drawing/2014/main" id="{99968658-4D65-4C68-9954-C4CC5F331C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02699" y="0"/>
            <a:ext cx="1175541" cy="6858000"/>
          </a:xfrm>
          <a:prstGeom prst="rect">
            <a:avLst/>
          </a:prstGeom>
        </p:spPr>
      </p:pic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AE25440C-D89E-4A12-AD3B-4E3C5F0A21D8}"/>
              </a:ext>
            </a:extLst>
          </p:cNvPr>
          <p:cNvSpPr txBox="1">
            <a:spLocks/>
          </p:cNvSpPr>
          <p:nvPr userDrawn="1"/>
        </p:nvSpPr>
        <p:spPr>
          <a:xfrm>
            <a:off x="11590470" y="5579867"/>
            <a:ext cx="58777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lang="en-US" sz="2667" b="1" i="0" u="none" strike="noStrike" kern="1200" cap="none" smtClean="0">
                <a:solidFill>
                  <a:schemeClr val="bg1"/>
                </a:solidFill>
                <a:latin typeface="+mn-lt"/>
                <a:ea typeface="Calistoga"/>
                <a:cs typeface="Calistoga"/>
                <a:sym typeface="Calistog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DA94096-399B-4925-81B5-3864A7FC8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700612"/>
            <a:ext cx="3932237" cy="1042587"/>
          </a:xfrm>
        </p:spPr>
        <p:txBody>
          <a:bodyPr anchor="b">
            <a:noAutofit/>
          </a:bodyPr>
          <a:lstStyle>
            <a:lvl1pPr>
              <a:defRPr sz="2800" b="1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BC41DFAE-C68C-460E-B6D0-56D4AFD6CC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43200"/>
            <a:ext cx="3932237" cy="31257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4BF6C2CF-E276-46E4-AA47-E0F982FF9B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fld id="{5935DDE6-7AD5-4EBC-B546-5013AE52023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Google Shape;825;p22">
            <a:extLst>
              <a:ext uri="{FF2B5EF4-FFF2-40B4-BE49-F238E27FC236}">
                <a16:creationId xmlns:a16="http://schemas.microsoft.com/office/drawing/2014/main" id="{57DEAF3A-C60F-441B-A1C4-C41950B2D04D}"/>
              </a:ext>
            </a:extLst>
          </p:cNvPr>
          <p:cNvSpPr/>
          <p:nvPr userDrawn="1"/>
        </p:nvSpPr>
        <p:spPr>
          <a:xfrm rot="5400000">
            <a:off x="8362280" y="3198025"/>
            <a:ext cx="6858000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  <a:effectLst>
            <a:glow rad="63500">
              <a:schemeClr val="bg1">
                <a:lumMod val="50000"/>
                <a:alpha val="18000"/>
              </a:schemeClr>
            </a:glo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83F1CD75-6F26-4A7A-BE4E-93BC4F5A0082}"/>
              </a:ext>
            </a:extLst>
          </p:cNvPr>
          <p:cNvSpPr>
            <a:spLocks noGrp="1"/>
          </p:cNvSpPr>
          <p:nvPr>
            <p:ph type="chart" sz="quarter" idx="12" hasCustomPrompt="1"/>
          </p:nvPr>
        </p:nvSpPr>
        <p:spPr>
          <a:xfrm>
            <a:off x="5443538" y="623888"/>
            <a:ext cx="5332412" cy="52451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chart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87F845-5212-2AB8-49EA-E3C1AC15AB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268448"/>
            <a:ext cx="1465470" cy="1336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373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Ορθογώνιο 15">
            <a:extLst>
              <a:ext uri="{FF2B5EF4-FFF2-40B4-BE49-F238E27FC236}">
                <a16:creationId xmlns:a16="http://schemas.microsoft.com/office/drawing/2014/main" id="{0951C8BA-CA76-44DF-A016-4EA0336F989B}"/>
              </a:ext>
            </a:extLst>
          </p:cNvPr>
          <p:cNvSpPr/>
          <p:nvPr userDrawn="1"/>
        </p:nvSpPr>
        <p:spPr>
          <a:xfrm>
            <a:off x="5391920" y="0"/>
            <a:ext cx="2543314" cy="6858000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43EC2A-B5C9-416A-9E91-435D02EC1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A1A8A-12D9-4EDE-A805-12A5DA5CDEA1}" type="datetime1">
              <a:rPr lang="en-US" smtClean="0"/>
              <a:t>1/20/2025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022F1B7-929B-4421-A699-0ACA618F1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DRYADS Kick-off Meeting</a:t>
            </a:r>
          </a:p>
        </p:txBody>
      </p:sp>
      <p:pic>
        <p:nvPicPr>
          <p:cNvPr id="10" name="Εικόνα 28" descr="Εικόνα που περιέχει δέντρο, υπαίθριος, δάσος, δασώδης&#10;&#10;Περιγραφή που δημιουργήθηκε αυτόματα">
            <a:extLst>
              <a:ext uri="{FF2B5EF4-FFF2-40B4-BE49-F238E27FC236}">
                <a16:creationId xmlns:a16="http://schemas.microsoft.com/office/drawing/2014/main" id="{99968658-4D65-4C68-9954-C4CC5F331C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02699" y="0"/>
            <a:ext cx="1175541" cy="6858000"/>
          </a:xfrm>
          <a:prstGeom prst="rect">
            <a:avLst/>
          </a:prstGeom>
        </p:spPr>
      </p:pic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AE25440C-D89E-4A12-AD3B-4E3C5F0A21D8}"/>
              </a:ext>
            </a:extLst>
          </p:cNvPr>
          <p:cNvSpPr txBox="1">
            <a:spLocks/>
          </p:cNvSpPr>
          <p:nvPr userDrawn="1"/>
        </p:nvSpPr>
        <p:spPr>
          <a:xfrm>
            <a:off x="11590470" y="5579867"/>
            <a:ext cx="58777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lang="en-US" sz="2667" b="1" i="0" u="none" strike="noStrike" kern="1200" cap="none" smtClean="0">
                <a:solidFill>
                  <a:schemeClr val="bg1"/>
                </a:solidFill>
                <a:latin typeface="+mn-lt"/>
                <a:ea typeface="Calistoga"/>
                <a:cs typeface="Calistoga"/>
                <a:sym typeface="Calistog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DA94096-399B-4925-81B5-3864A7FC8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700612"/>
            <a:ext cx="3932237" cy="1042587"/>
          </a:xfrm>
        </p:spPr>
        <p:txBody>
          <a:bodyPr anchor="b">
            <a:noAutofit/>
          </a:bodyPr>
          <a:lstStyle>
            <a:lvl1pPr>
              <a:defRPr sz="2800" b="1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BC41DFAE-C68C-460E-B6D0-56D4AFD6CC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43200"/>
            <a:ext cx="3932237" cy="31257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4BF6C2CF-E276-46E4-AA47-E0F982FF9B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fld id="{5935DDE6-7AD5-4EBC-B546-5013AE52023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Google Shape;825;p22">
            <a:extLst>
              <a:ext uri="{FF2B5EF4-FFF2-40B4-BE49-F238E27FC236}">
                <a16:creationId xmlns:a16="http://schemas.microsoft.com/office/drawing/2014/main" id="{57DEAF3A-C60F-441B-A1C4-C41950B2D04D}"/>
              </a:ext>
            </a:extLst>
          </p:cNvPr>
          <p:cNvSpPr/>
          <p:nvPr userDrawn="1"/>
        </p:nvSpPr>
        <p:spPr>
          <a:xfrm rot="5400000">
            <a:off x="8362280" y="3198025"/>
            <a:ext cx="6858000" cy="461951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lt1"/>
            </a:solidFill>
            <a:prstDash val="solid"/>
            <a:miter lim="36658"/>
            <a:headEnd type="none" w="sm" len="sm"/>
            <a:tailEnd type="none" w="sm" len="sm"/>
          </a:ln>
          <a:effectLst>
            <a:glow rad="63500">
              <a:schemeClr val="bg1">
                <a:lumMod val="50000"/>
                <a:alpha val="18000"/>
              </a:schemeClr>
            </a:glo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A4BEA94-16CD-4578-A0CC-9080669C402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938713" y="366713"/>
            <a:ext cx="6049962" cy="5502275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picture here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71FE6F-9F84-1852-ADC4-970898067B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311358"/>
            <a:ext cx="1486255" cy="1355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309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 userDrawn="1">
  <p:cSld name="Title and three columns">
    <p:spTree>
      <p:nvGrpSpPr>
        <p:cNvPr id="1" name="Shape 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Google Shape;985;p26"/>
          <p:cNvSpPr txBox="1">
            <a:spLocks noGrp="1"/>
          </p:cNvSpPr>
          <p:nvPr>
            <p:ph type="ctrTitle"/>
          </p:nvPr>
        </p:nvSpPr>
        <p:spPr>
          <a:xfrm>
            <a:off x="838200" y="1701897"/>
            <a:ext cx="10290000" cy="96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4000" b="1" i="0">
                <a:solidFill>
                  <a:schemeClr val="accent2"/>
                </a:solidFill>
                <a:latin typeface="+mj-lt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 dirty="0"/>
          </a:p>
        </p:txBody>
      </p:sp>
      <p:sp>
        <p:nvSpPr>
          <p:cNvPr id="986" name="Google Shape;986;p26"/>
          <p:cNvSpPr txBox="1">
            <a:spLocks noGrp="1"/>
          </p:cNvSpPr>
          <p:nvPr>
            <p:ph type="subTitle" idx="1"/>
          </p:nvPr>
        </p:nvSpPr>
        <p:spPr>
          <a:xfrm>
            <a:off x="840249" y="4747635"/>
            <a:ext cx="3099600" cy="127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lvl="0" indent="0" algn="ctr" rtl="0">
              <a:spcBef>
                <a:spcPts val="0"/>
              </a:spcBef>
              <a:spcAft>
                <a:spcPts val="0"/>
              </a:spcAft>
              <a:buSzPts val="1000"/>
              <a:buNone/>
              <a:defRPr sz="1867" b="0" i="0">
                <a:latin typeface="+mn-l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9pPr>
          </a:lstStyle>
          <a:p>
            <a:endParaRPr dirty="0"/>
          </a:p>
        </p:txBody>
      </p:sp>
      <p:sp>
        <p:nvSpPr>
          <p:cNvPr id="987" name="Google Shape;987;p26"/>
          <p:cNvSpPr txBox="1">
            <a:spLocks noGrp="1"/>
          </p:cNvSpPr>
          <p:nvPr>
            <p:ph type="subTitle" idx="2"/>
          </p:nvPr>
        </p:nvSpPr>
        <p:spPr>
          <a:xfrm>
            <a:off x="4454167" y="4747635"/>
            <a:ext cx="3104800" cy="127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lvl="0" indent="0" algn="ctr" rtl="0">
              <a:spcBef>
                <a:spcPts val="0"/>
              </a:spcBef>
              <a:spcAft>
                <a:spcPts val="0"/>
              </a:spcAft>
              <a:buSzPts val="1000"/>
              <a:buNone/>
              <a:defRPr sz="1867" b="0" i="0">
                <a:latin typeface="+mn-l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9pPr>
          </a:lstStyle>
          <a:p>
            <a:endParaRPr dirty="0"/>
          </a:p>
        </p:txBody>
      </p:sp>
      <p:sp>
        <p:nvSpPr>
          <p:cNvPr id="988" name="Google Shape;988;p26"/>
          <p:cNvSpPr txBox="1">
            <a:spLocks noGrp="1"/>
          </p:cNvSpPr>
          <p:nvPr>
            <p:ph type="ctrTitle" idx="3"/>
          </p:nvPr>
        </p:nvSpPr>
        <p:spPr>
          <a:xfrm>
            <a:off x="838200" y="4350500"/>
            <a:ext cx="3104800" cy="513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Font typeface="Fira Sans Condensed Medium"/>
              <a:buNone/>
              <a:defRPr sz="2800" b="1" i="0">
                <a:latin typeface="+mj-l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Font typeface="Fira Sans Condensed Medium"/>
              <a:buNone/>
              <a:defRPr sz="2133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Font typeface="Fira Sans Condensed Medium"/>
              <a:buNone/>
              <a:defRPr sz="2133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Font typeface="Fira Sans Condensed Medium"/>
              <a:buNone/>
              <a:defRPr sz="2133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Font typeface="Fira Sans Condensed Medium"/>
              <a:buNone/>
              <a:defRPr sz="2133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Font typeface="Fira Sans Condensed Medium"/>
              <a:buNone/>
              <a:defRPr sz="2133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Font typeface="Fira Sans Condensed Medium"/>
              <a:buNone/>
              <a:defRPr sz="2133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Font typeface="Fira Sans Condensed Medium"/>
              <a:buNone/>
              <a:defRPr sz="2133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Font typeface="Fira Sans Condensed Medium"/>
              <a:buNone/>
              <a:defRPr sz="2133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 dirty="0"/>
          </a:p>
        </p:txBody>
      </p:sp>
      <p:sp>
        <p:nvSpPr>
          <p:cNvPr id="989" name="Google Shape;989;p26"/>
          <p:cNvSpPr txBox="1">
            <a:spLocks noGrp="1"/>
          </p:cNvSpPr>
          <p:nvPr>
            <p:ph type="ctrTitle" idx="4"/>
          </p:nvPr>
        </p:nvSpPr>
        <p:spPr>
          <a:xfrm>
            <a:off x="4452116" y="4350500"/>
            <a:ext cx="3110000" cy="513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Font typeface="Fira Sans Condensed Medium"/>
              <a:buNone/>
              <a:defRPr sz="2800" b="1" i="0">
                <a:latin typeface="+mj-l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Font typeface="Fira Sans Condensed Medium"/>
              <a:buNone/>
              <a:defRPr sz="2133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Font typeface="Fira Sans Condensed Medium"/>
              <a:buNone/>
              <a:defRPr sz="2133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Font typeface="Fira Sans Condensed Medium"/>
              <a:buNone/>
              <a:defRPr sz="2133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Font typeface="Fira Sans Condensed Medium"/>
              <a:buNone/>
              <a:defRPr sz="2133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Font typeface="Fira Sans Condensed Medium"/>
              <a:buNone/>
              <a:defRPr sz="2133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Font typeface="Fira Sans Condensed Medium"/>
              <a:buNone/>
              <a:defRPr sz="2133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Font typeface="Fira Sans Condensed Medium"/>
              <a:buNone/>
              <a:defRPr sz="2133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Font typeface="Fira Sans Condensed Medium"/>
              <a:buNone/>
              <a:defRPr sz="2133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 dirty="0"/>
          </a:p>
        </p:txBody>
      </p:sp>
      <p:sp>
        <p:nvSpPr>
          <p:cNvPr id="990" name="Google Shape;990;p26"/>
          <p:cNvSpPr txBox="1">
            <a:spLocks noGrp="1"/>
          </p:cNvSpPr>
          <p:nvPr>
            <p:ph type="subTitle" idx="5"/>
          </p:nvPr>
        </p:nvSpPr>
        <p:spPr>
          <a:xfrm>
            <a:off x="8073284" y="4747635"/>
            <a:ext cx="3104800" cy="127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lvl="0" indent="0" algn="ctr" rtl="0">
              <a:spcBef>
                <a:spcPts val="0"/>
              </a:spcBef>
              <a:spcAft>
                <a:spcPts val="0"/>
              </a:spcAft>
              <a:buSzPts val="1000"/>
              <a:buNone/>
              <a:defRPr sz="1867" b="0" i="0">
                <a:latin typeface="+mn-l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9pPr>
          </a:lstStyle>
          <a:p>
            <a:endParaRPr dirty="0"/>
          </a:p>
        </p:txBody>
      </p:sp>
      <p:sp>
        <p:nvSpPr>
          <p:cNvPr id="991" name="Google Shape;991;p26"/>
          <p:cNvSpPr txBox="1">
            <a:spLocks noGrp="1"/>
          </p:cNvSpPr>
          <p:nvPr>
            <p:ph type="ctrTitle" idx="6"/>
          </p:nvPr>
        </p:nvSpPr>
        <p:spPr>
          <a:xfrm>
            <a:off x="8071232" y="4350500"/>
            <a:ext cx="3110000" cy="513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Font typeface="Fira Sans Condensed Medium"/>
              <a:buNone/>
              <a:defRPr sz="2800" b="1" i="0">
                <a:latin typeface="+mj-l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Font typeface="Fira Sans Condensed Medium"/>
              <a:buNone/>
              <a:defRPr sz="2133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Font typeface="Fira Sans Condensed Medium"/>
              <a:buNone/>
              <a:defRPr sz="2133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Font typeface="Fira Sans Condensed Medium"/>
              <a:buNone/>
              <a:defRPr sz="2133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Font typeface="Fira Sans Condensed Medium"/>
              <a:buNone/>
              <a:defRPr sz="2133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Font typeface="Fira Sans Condensed Medium"/>
              <a:buNone/>
              <a:defRPr sz="2133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Font typeface="Fira Sans Condensed Medium"/>
              <a:buNone/>
              <a:defRPr sz="2133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Font typeface="Fira Sans Condensed Medium"/>
              <a:buNone/>
              <a:defRPr sz="2133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Font typeface="Fira Sans Condensed Medium"/>
              <a:buNone/>
              <a:defRPr sz="2133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 dirty="0"/>
          </a:p>
        </p:txBody>
      </p:sp>
      <p:sp>
        <p:nvSpPr>
          <p:cNvPr id="10" name="Date Placeholder 1">
            <a:extLst>
              <a:ext uri="{FF2B5EF4-FFF2-40B4-BE49-F238E27FC236}">
                <a16:creationId xmlns:a16="http://schemas.microsoft.com/office/drawing/2014/main" id="{76B68E19-5FE3-4067-81E4-5760BB9B75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4DFB22A2-29D5-4D44-BF9C-C59BF0C2A009}" type="datetime1">
              <a:rPr lang="en-US" smtClean="0"/>
              <a:t>1/20/2025</a:t>
            </a:fld>
            <a:endParaRPr lang="en-US"/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BD93A477-224A-4D59-81AB-3825D67EA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DRYADS Kick-off Meeting</a:t>
            </a:r>
          </a:p>
        </p:txBody>
      </p:sp>
      <p:pic>
        <p:nvPicPr>
          <p:cNvPr id="14" name="Εικόνα 22">
            <a:extLst>
              <a:ext uri="{FF2B5EF4-FFF2-40B4-BE49-F238E27FC236}">
                <a16:creationId xmlns:a16="http://schemas.microsoft.com/office/drawing/2014/main" id="{ADE80151-463B-4C4B-BEC5-EAC6706467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623869">
            <a:off x="8733149" y="2877249"/>
            <a:ext cx="806732" cy="806732"/>
          </a:xfrm>
          <a:prstGeom prst="rect">
            <a:avLst/>
          </a:prstGeom>
        </p:spPr>
      </p:pic>
      <p:pic>
        <p:nvPicPr>
          <p:cNvPr id="15" name="Εικόνα 22">
            <a:extLst>
              <a:ext uri="{FF2B5EF4-FFF2-40B4-BE49-F238E27FC236}">
                <a16:creationId xmlns:a16="http://schemas.microsoft.com/office/drawing/2014/main" id="{9A345542-7B0E-400A-8617-EF8B1413EE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623869">
            <a:off x="5236768" y="2857105"/>
            <a:ext cx="802492" cy="802492"/>
          </a:xfrm>
          <a:prstGeom prst="rect">
            <a:avLst/>
          </a:prstGeom>
        </p:spPr>
      </p:pic>
      <p:pic>
        <p:nvPicPr>
          <p:cNvPr id="16" name="Εικόνα 22">
            <a:extLst>
              <a:ext uri="{FF2B5EF4-FFF2-40B4-BE49-F238E27FC236}">
                <a16:creationId xmlns:a16="http://schemas.microsoft.com/office/drawing/2014/main" id="{0951ECE6-F484-4DC5-9A5F-9D885E01A2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623869">
            <a:off x="1491218" y="2857106"/>
            <a:ext cx="802492" cy="802492"/>
          </a:xfrm>
          <a:prstGeom prst="rect">
            <a:avLst/>
          </a:prstGeom>
        </p:spPr>
      </p:pic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4729107F-8FAA-4173-9FB4-4AFFCC72D06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787423" y="2996095"/>
            <a:ext cx="1205252" cy="116045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8C2FA7CA-7D39-45C5-8FED-1750644F21B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493374" y="3035366"/>
            <a:ext cx="1205252" cy="116045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19" name="Picture Placeholder 3">
            <a:extLst>
              <a:ext uri="{FF2B5EF4-FFF2-40B4-BE49-F238E27FC236}">
                <a16:creationId xmlns:a16="http://schemas.microsoft.com/office/drawing/2014/main" id="{B806AE60-3492-440A-9CEB-AA1F9BA8FD2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927427" y="3027520"/>
            <a:ext cx="1211621" cy="116658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20" name="Google Shape;275;p7">
            <a:extLst>
              <a:ext uri="{FF2B5EF4-FFF2-40B4-BE49-F238E27FC236}">
                <a16:creationId xmlns:a16="http://schemas.microsoft.com/office/drawing/2014/main" id="{F9F9909C-5408-441A-9871-6E5AB685912F}"/>
              </a:ext>
            </a:extLst>
          </p:cNvPr>
          <p:cNvSpPr/>
          <p:nvPr userDrawn="1"/>
        </p:nvSpPr>
        <p:spPr>
          <a:xfrm rot="5400000">
            <a:off x="8437976" y="3198032"/>
            <a:ext cx="6858000" cy="461936"/>
          </a:xfrm>
          <a:custGeom>
            <a:avLst/>
            <a:gdLst/>
            <a:ahLst/>
            <a:cxnLst/>
            <a:rect l="l" t="t" r="r" b="b"/>
            <a:pathLst>
              <a:path w="93882" h="13858" fill="none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miter lim="36658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+mj-lt"/>
            </a:endParaRP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0D69DFD1-0199-443F-8093-84B42BADD16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accent2"/>
                </a:solidFill>
              </a:defRPr>
            </a:lvl1pPr>
          </a:lstStyle>
          <a:p>
            <a:fld id="{5935DDE6-7AD5-4EBC-B546-5013AE52023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D8CD00-12F5-D147-3D3B-707A9C4F133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7226" y="237536"/>
            <a:ext cx="1272574" cy="1160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154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5F0BC2-D240-41D0-86E5-7009CF56D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7CB829-B0A7-4071-87AF-A78434A450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94FAC7-67FD-4FE5-A813-C72EE87261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0B832C4F-A692-42AA-A1B2-00A62DE7A977}" type="datetime1">
              <a:rPr lang="en-US" smtClean="0"/>
              <a:t>1/20/2025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E2DAFD-6698-48DE-B1F6-548B7C649F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r>
              <a:rPr lang="en-US"/>
              <a:t>DRYADS Kick-off Meeting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64D5CC9-181B-43D9-94F7-C3084748B7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1146" y="5623797"/>
            <a:ext cx="5508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accent2"/>
                </a:solidFill>
              </a:defRPr>
            </a:lvl1pPr>
          </a:lstStyle>
          <a:p>
            <a:fld id="{5935DDE6-7AD5-4EBC-B546-5013AE5202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033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5" r:id="rId3"/>
    <p:sldLayoutId id="2147483706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5" r:id="rId16"/>
    <p:sldLayoutId id="2147483738" r:id="rId17"/>
    <p:sldLayoutId id="2147483739" r:id="rId1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0"/>
        </a:spcBef>
        <a:buFont typeface="Wingdings" panose="05000000000000000000" pitchFamily="2" charset="2"/>
        <a:buChar char="ü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13" Type="http://schemas.microsoft.com/office/2007/relationships/diagramDrawing" Target="../diagrams/drawing8.xml"/><Relationship Id="rId3" Type="http://schemas.openxmlformats.org/officeDocument/2006/relationships/image" Target="../media/image42.png"/><Relationship Id="rId7" Type="http://schemas.openxmlformats.org/officeDocument/2006/relationships/diagramColors" Target="../diagrams/colors7.xml"/><Relationship Id="rId12" Type="http://schemas.openxmlformats.org/officeDocument/2006/relationships/diagramColors" Target="../diagrams/colors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diagramQuickStyle" Target="../diagrams/quickStyle7.xml"/><Relationship Id="rId11" Type="http://schemas.openxmlformats.org/officeDocument/2006/relationships/diagramQuickStyle" Target="../diagrams/quickStyle8.xml"/><Relationship Id="rId5" Type="http://schemas.openxmlformats.org/officeDocument/2006/relationships/diagramLayout" Target="../diagrams/layout7.xml"/><Relationship Id="rId10" Type="http://schemas.openxmlformats.org/officeDocument/2006/relationships/diagramLayout" Target="../diagrams/layout8.xml"/><Relationship Id="rId4" Type="http://schemas.openxmlformats.org/officeDocument/2006/relationships/diagramData" Target="../diagrams/data7.xml"/><Relationship Id="rId9" Type="http://schemas.openxmlformats.org/officeDocument/2006/relationships/diagramData" Target="../diagrams/data8.xml"/><Relationship Id="rId14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13" Type="http://schemas.microsoft.com/office/2007/relationships/diagramDrawing" Target="../diagrams/drawing10.xml"/><Relationship Id="rId3" Type="http://schemas.openxmlformats.org/officeDocument/2006/relationships/image" Target="../media/image44.png"/><Relationship Id="rId7" Type="http://schemas.openxmlformats.org/officeDocument/2006/relationships/diagramColors" Target="../diagrams/colors9.xml"/><Relationship Id="rId12" Type="http://schemas.openxmlformats.org/officeDocument/2006/relationships/diagramColors" Target="../diagrams/colors10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diagramQuickStyle" Target="../diagrams/quickStyle9.xml"/><Relationship Id="rId11" Type="http://schemas.openxmlformats.org/officeDocument/2006/relationships/diagramQuickStyle" Target="../diagrams/quickStyle10.xml"/><Relationship Id="rId5" Type="http://schemas.openxmlformats.org/officeDocument/2006/relationships/diagramLayout" Target="../diagrams/layout9.xml"/><Relationship Id="rId10" Type="http://schemas.openxmlformats.org/officeDocument/2006/relationships/diagramLayout" Target="../diagrams/layout10.xml"/><Relationship Id="rId4" Type="http://schemas.openxmlformats.org/officeDocument/2006/relationships/diagramData" Target="../diagrams/data9.xml"/><Relationship Id="rId9" Type="http://schemas.openxmlformats.org/officeDocument/2006/relationships/diagramData" Target="../diagrams/data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7" Type="http://schemas.openxmlformats.org/officeDocument/2006/relationships/image" Target="../media/image45.pn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diagramLayout" Target="../diagrams/layout12.xml"/><Relationship Id="rId7" Type="http://schemas.openxmlformats.org/officeDocument/2006/relationships/image" Target="../media/image52.pn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michem@iti.gr" TargetMode="External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4.jpeg"/><Relationship Id="rId7" Type="http://schemas.openxmlformats.org/officeDocument/2006/relationships/image" Target="../media/image23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2.png"/><Relationship Id="rId11" Type="http://schemas.openxmlformats.org/officeDocument/2006/relationships/image" Target="../media/image27.svg"/><Relationship Id="rId5" Type="http://schemas.openxmlformats.org/officeDocument/2006/relationships/image" Target="../media/image21.sv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1.png"/><Relationship Id="rId7" Type="http://schemas.openxmlformats.org/officeDocument/2006/relationships/diagramQuickStyle" Target="../diagrams/quickStyle1.xml"/><Relationship Id="rId2" Type="http://schemas.openxmlformats.org/officeDocument/2006/relationships/slideLayout" Target="../slideLayouts/slideLayout17.xml"/><Relationship Id="rId1" Type="http://schemas.openxmlformats.org/officeDocument/2006/relationships/themeOverride" Target="../theme/themeOverride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32.svg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microsoft.com/office/2007/relationships/diagramDrawing" Target="../diagrams/drawing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openxmlformats.org/officeDocument/2006/relationships/diagramColors" Target="../diagrams/colors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5.xml"/><Relationship Id="rId11" Type="http://schemas.openxmlformats.org/officeDocument/2006/relationships/diagramQuickStyle" Target="../diagrams/quickStyle6.xml"/><Relationship Id="rId5" Type="http://schemas.openxmlformats.org/officeDocument/2006/relationships/diagramQuickStyle" Target="../diagrams/quickStyle5.xml"/><Relationship Id="rId10" Type="http://schemas.openxmlformats.org/officeDocument/2006/relationships/diagramLayout" Target="../diagrams/layout6.xml"/><Relationship Id="rId4" Type="http://schemas.openxmlformats.org/officeDocument/2006/relationships/diagramLayout" Target="../diagrams/layout5.xml"/><Relationship Id="rId9" Type="http://schemas.openxmlformats.org/officeDocument/2006/relationships/diagramData" Target="../diagrams/data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235;p1">
            <a:extLst>
              <a:ext uri="{FF2B5EF4-FFF2-40B4-BE49-F238E27FC236}">
                <a16:creationId xmlns:a16="http://schemas.microsoft.com/office/drawing/2014/main" id="{4233EEA5-D426-FFBC-1405-4CE7341BAFC1}"/>
              </a:ext>
            </a:extLst>
          </p:cNvPr>
          <p:cNvSpPr/>
          <p:nvPr/>
        </p:nvSpPr>
        <p:spPr>
          <a:xfrm>
            <a:off x="2334900" y="4891419"/>
            <a:ext cx="7522200" cy="925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28600" marR="0" lvl="0" indent="-22788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2EF7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TREEADS Webinar</a:t>
            </a:r>
            <a:endParaRPr lang="en-US" sz="2400" b="0" i="0" u="none" strike="noStrike" cap="none" dirty="0">
              <a:solidFill>
                <a:srgbClr val="2EF7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2788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2EF7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20</a:t>
            </a:r>
            <a:r>
              <a:rPr lang="en-US" sz="2400" b="0" i="0" u="none" strike="noStrike" cap="none" dirty="0">
                <a:solidFill>
                  <a:srgbClr val="2EF7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 Jan. 2025</a:t>
            </a:r>
          </a:p>
        </p:txBody>
      </p:sp>
      <p:sp>
        <p:nvSpPr>
          <p:cNvPr id="9" name="Google Shape;236;p1">
            <a:extLst>
              <a:ext uri="{FF2B5EF4-FFF2-40B4-BE49-F238E27FC236}">
                <a16:creationId xmlns:a16="http://schemas.microsoft.com/office/drawing/2014/main" id="{6EB43406-0B6D-E25D-94FA-FAA8A7745D1E}"/>
              </a:ext>
            </a:extLst>
          </p:cNvPr>
          <p:cNvSpPr/>
          <p:nvPr/>
        </p:nvSpPr>
        <p:spPr>
          <a:xfrm>
            <a:off x="2622761" y="1080571"/>
            <a:ext cx="8958240" cy="1129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  <a:t>Centre for Research &amp; Technology Hellas (CERTH)</a:t>
            </a:r>
            <a:b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 b="1" i="0" u="none" strike="noStrike" cap="none" dirty="0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  <a:t> Information Technologies Institute (ITI) </a:t>
            </a:r>
            <a:endParaRPr sz="2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237;p1">
            <a:extLst>
              <a:ext uri="{FF2B5EF4-FFF2-40B4-BE49-F238E27FC236}">
                <a16:creationId xmlns:a16="http://schemas.microsoft.com/office/drawing/2014/main" id="{32F4C2EA-21E3-3E40-01A5-B6CCAA9A8E68}"/>
              </a:ext>
            </a:extLst>
          </p:cNvPr>
          <p:cNvSpPr/>
          <p:nvPr/>
        </p:nvSpPr>
        <p:spPr>
          <a:xfrm>
            <a:off x="11641320" y="5623920"/>
            <a:ext cx="550080" cy="36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244;p1">
            <a:extLst>
              <a:ext uri="{FF2B5EF4-FFF2-40B4-BE49-F238E27FC236}">
                <a16:creationId xmlns:a16="http://schemas.microsoft.com/office/drawing/2014/main" id="{2A615628-97E1-ECCA-768B-C5F0A4BD9990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5490409" y="4836704"/>
            <a:ext cx="5966084" cy="1463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</a:pPr>
            <a:r>
              <a:rPr lang="en-US" sz="19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Emmanouil Michail </a:t>
            </a:r>
            <a:endParaRPr sz="19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0" lvl="0" indent="0" algn="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</a:pPr>
            <a:r>
              <a:rPr lang="en-US" sz="17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Senior Research Associate</a:t>
            </a:r>
            <a:endParaRPr sz="17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0" lvl="0" indent="0" algn="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</a:pPr>
            <a:r>
              <a:rPr lang="en-US" sz="1600" u="sng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michem@iti.gr</a:t>
            </a:r>
            <a:endParaRPr sz="1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Google Shape;235;p1">
            <a:extLst>
              <a:ext uri="{FF2B5EF4-FFF2-40B4-BE49-F238E27FC236}">
                <a16:creationId xmlns:a16="http://schemas.microsoft.com/office/drawing/2014/main" id="{C4681C06-B0E6-B3DC-1E38-A109F9785C4A}"/>
              </a:ext>
            </a:extLst>
          </p:cNvPr>
          <p:cNvSpPr/>
          <p:nvPr/>
        </p:nvSpPr>
        <p:spPr>
          <a:xfrm>
            <a:off x="2334900" y="3020574"/>
            <a:ext cx="75222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28600" marR="0" lvl="0" indent="-22788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 b="1" i="0" strike="noStrike" cap="none" dirty="0">
                <a:solidFill>
                  <a:srgbClr val="2EF7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Social Media Analysis</a:t>
            </a:r>
          </a:p>
          <a:p>
            <a:pPr marL="228600" marR="0" lvl="0" indent="-22788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2EF77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for wildfire prevention</a:t>
            </a:r>
            <a:endParaRPr lang="en-US" sz="2800" b="1" i="0" strike="noStrike" cap="none" dirty="0">
              <a:solidFill>
                <a:srgbClr val="2EF77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Google Shape;238;p1">
            <a:extLst>
              <a:ext uri="{FF2B5EF4-FFF2-40B4-BE49-F238E27FC236}">
                <a16:creationId xmlns:a16="http://schemas.microsoft.com/office/drawing/2014/main" id="{AE1429B8-5C79-76C3-E409-6734E469DE9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r="9270"/>
          <a:stretch/>
        </p:blipFill>
        <p:spPr>
          <a:xfrm>
            <a:off x="5490409" y="238538"/>
            <a:ext cx="2820063" cy="612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39;p1">
            <a:extLst>
              <a:ext uri="{FF2B5EF4-FFF2-40B4-BE49-F238E27FC236}">
                <a16:creationId xmlns:a16="http://schemas.microsoft.com/office/drawing/2014/main" id="{9E433A55-3EE9-6EEA-86FE-30C6F9EF9950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66846" y="39013"/>
            <a:ext cx="2818704" cy="9543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4496" y="3422120"/>
            <a:ext cx="5430008" cy="857370"/>
          </a:xfrm>
          <a:prstGeom prst="rect">
            <a:avLst/>
          </a:prstGeom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544933937"/>
              </p:ext>
            </p:extLst>
          </p:nvPr>
        </p:nvGraphicFramePr>
        <p:xfrm>
          <a:off x="111542" y="2908301"/>
          <a:ext cx="6031337" cy="39496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394470130"/>
              </p:ext>
            </p:extLst>
          </p:nvPr>
        </p:nvGraphicFramePr>
        <p:xfrm>
          <a:off x="2042307" y="1464313"/>
          <a:ext cx="7480300" cy="21182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6536394" y="4279722"/>
            <a:ext cx="2986213" cy="1222787"/>
            <a:chOff x="6162338" y="2618630"/>
            <a:chExt cx="2986213" cy="1222787"/>
          </a:xfrm>
        </p:grpSpPr>
        <p:sp>
          <p:nvSpPr>
            <p:cNvPr id="10" name="Rectangle 9"/>
            <p:cNvSpPr/>
            <p:nvPr/>
          </p:nvSpPr>
          <p:spPr>
            <a:xfrm>
              <a:off x="6162338" y="3393486"/>
              <a:ext cx="2986213" cy="447931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TextBox 10"/>
            <p:cNvSpPr txBox="1"/>
            <p:nvPr/>
          </p:nvSpPr>
          <p:spPr>
            <a:xfrm>
              <a:off x="6162338" y="2618630"/>
              <a:ext cx="2986213" cy="44793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53340" rIns="53340" bIns="0" numCol="1" spcCol="1270" anchor="b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kern="1200" dirty="0"/>
                <a:t>Sentiment Analysis Output</a:t>
              </a:r>
              <a:endParaRPr lang="en-US" sz="1400" b="1" kern="1200" dirty="0"/>
            </a:p>
          </p:txBody>
        </p:sp>
      </p:grpSp>
      <p:sp>
        <p:nvSpPr>
          <p:cNvPr id="2" name="Google Shape;261;p3">
            <a:extLst>
              <a:ext uri="{FF2B5EF4-FFF2-40B4-BE49-F238E27FC236}">
                <a16:creationId xmlns:a16="http://schemas.microsoft.com/office/drawing/2014/main" id="{7933B1F3-B998-A157-90C9-FB242C0C3AD5}"/>
              </a:ext>
            </a:extLst>
          </p:cNvPr>
          <p:cNvSpPr/>
          <p:nvPr/>
        </p:nvSpPr>
        <p:spPr>
          <a:xfrm>
            <a:off x="1267139" y="357809"/>
            <a:ext cx="8589689" cy="10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2025" tIns="122025" rIns="122025" bIns="122025" anchor="ctr" anchorCtr="0">
            <a:noAutofit/>
          </a:bodyPr>
          <a:lstStyle/>
          <a:p>
            <a:pPr lvl="0" algn="ctr">
              <a:lnSpc>
                <a:spcPct val="90000"/>
              </a:lnSpc>
              <a:buClrTx/>
              <a:defRPr/>
            </a:pPr>
            <a:r>
              <a:rPr lang="en-US" sz="2400" b="1" kern="1200" dirty="0">
                <a:solidFill>
                  <a:srgbClr val="3F4F44"/>
                </a:solidFill>
              </a:rPr>
              <a:t>Social Media Analysis </a:t>
            </a:r>
          </a:p>
          <a:p>
            <a:pPr lvl="0" algn="ctr">
              <a:lnSpc>
                <a:spcPct val="90000"/>
              </a:lnSpc>
              <a:buClrTx/>
              <a:defRPr/>
            </a:pPr>
            <a:r>
              <a:rPr lang="en-US" sz="2000" b="1" i="1" kern="1200" dirty="0">
                <a:solidFill>
                  <a:srgbClr val="3F4F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Sentiment Analysis</a:t>
            </a:r>
            <a:endParaRPr sz="2000" b="1" i="1" kern="1200" dirty="0">
              <a:solidFill>
                <a:srgbClr val="3F4F4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Placeholder 13">
            <a:extLst>
              <a:ext uri="{FF2B5EF4-FFF2-40B4-BE49-F238E27FC236}">
                <a16:creationId xmlns:a16="http://schemas.microsoft.com/office/drawing/2014/main" id="{332F612C-90EB-D744-84D8-38BBC1DD571F}"/>
              </a:ext>
            </a:extLst>
          </p:cNvPr>
          <p:cNvPicPr>
            <a:picLocks noGrp="1"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2" b="5542"/>
          <a:stretch>
            <a:fillRect/>
          </a:stretch>
        </p:blipFill>
        <p:spPr>
          <a:xfrm>
            <a:off x="9411143" y="5393687"/>
            <a:ext cx="1440389" cy="12807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D0551E6-53DB-FB75-A93A-1B791116209E}"/>
              </a:ext>
            </a:extLst>
          </p:cNvPr>
          <p:cNvSpPr txBox="1"/>
          <p:nvPr/>
        </p:nvSpPr>
        <p:spPr>
          <a:xfrm>
            <a:off x="6162151" y="6082635"/>
            <a:ext cx="3121068" cy="44793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53340" rIns="53340" bIns="0" numCol="1" spcCol="1270" anchor="b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i="1" kern="1200" dirty="0">
                <a:solidFill>
                  <a:schemeClr val="tx2"/>
                </a:solidFill>
              </a:rPr>
              <a:t>Developed by SQUAREDEV:</a:t>
            </a:r>
            <a:endParaRPr lang="en-US" sz="1400" b="1" i="1" kern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8967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7066" y="3395459"/>
            <a:ext cx="4778992" cy="2975382"/>
          </a:xfrm>
          <a:prstGeom prst="rect">
            <a:avLst/>
          </a:prstGeom>
        </p:spPr>
      </p:pic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396358173"/>
              </p:ext>
            </p:extLst>
          </p:nvPr>
        </p:nvGraphicFramePr>
        <p:xfrm>
          <a:off x="509163" y="2908301"/>
          <a:ext cx="6031337" cy="39496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7360945" y="6491987"/>
            <a:ext cx="3075113" cy="224522"/>
            <a:chOff x="1631677" y="3625831"/>
            <a:chExt cx="3075113" cy="224522"/>
          </a:xfrm>
        </p:grpSpPr>
        <p:sp>
          <p:nvSpPr>
            <p:cNvPr id="12" name="Rectangle 11"/>
            <p:cNvSpPr/>
            <p:nvPr/>
          </p:nvSpPr>
          <p:spPr>
            <a:xfrm>
              <a:off x="1720577" y="3638531"/>
              <a:ext cx="2986213" cy="21182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TextBox 12"/>
            <p:cNvSpPr txBox="1"/>
            <p:nvPr/>
          </p:nvSpPr>
          <p:spPr>
            <a:xfrm>
              <a:off x="1631677" y="3625831"/>
              <a:ext cx="2986213" cy="21182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53340" rIns="53340" bIns="0" numCol="1" spcCol="1270" anchor="b" anchorCtr="0">
              <a:noAutofit/>
            </a:bodyPr>
            <a:lstStyle/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kern="1200" dirty="0"/>
                <a:t>Concept Extraction Output</a:t>
              </a:r>
            </a:p>
          </p:txBody>
        </p:sp>
      </p:grpSp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val="771578455"/>
              </p:ext>
            </p:extLst>
          </p:nvPr>
        </p:nvGraphicFramePr>
        <p:xfrm>
          <a:off x="1915730" y="1341574"/>
          <a:ext cx="7480300" cy="21182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2" name="Google Shape;261;p3">
            <a:extLst>
              <a:ext uri="{FF2B5EF4-FFF2-40B4-BE49-F238E27FC236}">
                <a16:creationId xmlns:a16="http://schemas.microsoft.com/office/drawing/2014/main" id="{45DE0D18-A11B-0D47-8C5F-33BFF96E53B8}"/>
              </a:ext>
            </a:extLst>
          </p:cNvPr>
          <p:cNvSpPr/>
          <p:nvPr/>
        </p:nvSpPr>
        <p:spPr>
          <a:xfrm>
            <a:off x="1002095" y="484415"/>
            <a:ext cx="8589689" cy="10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2025" tIns="122025" rIns="122025" bIns="122025" anchor="ctr" anchorCtr="0">
            <a:noAutofit/>
          </a:bodyPr>
          <a:lstStyle/>
          <a:p>
            <a:pPr lvl="0" algn="ctr">
              <a:lnSpc>
                <a:spcPct val="90000"/>
              </a:lnSpc>
              <a:buClrTx/>
              <a:defRPr/>
            </a:pPr>
            <a:r>
              <a:rPr lang="en-US" sz="2400" b="1" kern="1200" dirty="0">
                <a:solidFill>
                  <a:srgbClr val="3F4F44"/>
                </a:solidFill>
              </a:rPr>
              <a:t>Social Media Analysis </a:t>
            </a:r>
          </a:p>
          <a:p>
            <a:pPr lvl="0" algn="ctr">
              <a:lnSpc>
                <a:spcPct val="90000"/>
              </a:lnSpc>
              <a:buClrTx/>
              <a:defRPr/>
            </a:pPr>
            <a:r>
              <a:rPr lang="en-US" sz="2000" b="1" i="1" kern="1200" dirty="0">
                <a:solidFill>
                  <a:srgbClr val="3F4F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Concept Extraction</a:t>
            </a:r>
            <a:endParaRPr sz="2000" b="1" i="1" kern="1200" dirty="0">
              <a:solidFill>
                <a:srgbClr val="3F4F4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950768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11356-4D14-D00D-7AC2-ED74296E0C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ext Placeholder 1">
            <a:extLst>
              <a:ext uri="{FF2B5EF4-FFF2-40B4-BE49-F238E27FC236}">
                <a16:creationId xmlns:a16="http://schemas.microsoft.com/office/drawing/2014/main" id="{5EA57880-FDA1-7CDF-F81E-411413CF8C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9608965"/>
              </p:ext>
            </p:extLst>
          </p:nvPr>
        </p:nvGraphicFramePr>
        <p:xfrm>
          <a:off x="152303" y="1515678"/>
          <a:ext cx="5943697" cy="4426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0B56C17C-AFAA-5BB9-7FEF-107053FE9A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0" y="1361442"/>
            <a:ext cx="4775200" cy="5423822"/>
          </a:xfrm>
          <a:prstGeom prst="rect">
            <a:avLst/>
          </a:prstGeom>
        </p:spPr>
      </p:pic>
      <p:sp>
        <p:nvSpPr>
          <p:cNvPr id="3" name="Google Shape;261;p3">
            <a:extLst>
              <a:ext uri="{FF2B5EF4-FFF2-40B4-BE49-F238E27FC236}">
                <a16:creationId xmlns:a16="http://schemas.microsoft.com/office/drawing/2014/main" id="{6D841009-B0E5-DE12-3685-EC2996535107}"/>
              </a:ext>
            </a:extLst>
          </p:cNvPr>
          <p:cNvSpPr/>
          <p:nvPr/>
        </p:nvSpPr>
        <p:spPr>
          <a:xfrm>
            <a:off x="1002095" y="324242"/>
            <a:ext cx="8589689" cy="10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2025" tIns="122025" rIns="122025" bIns="122025" anchor="ctr" anchorCtr="0">
            <a:noAutofit/>
          </a:bodyPr>
          <a:lstStyle/>
          <a:p>
            <a:pPr lvl="0" algn="ctr">
              <a:lnSpc>
                <a:spcPct val="90000"/>
              </a:lnSpc>
              <a:buClrTx/>
              <a:defRPr/>
            </a:pPr>
            <a:r>
              <a:rPr lang="en-US" sz="2400" b="1" kern="1200" dirty="0">
                <a:solidFill>
                  <a:srgbClr val="3F4F44"/>
                </a:solidFill>
              </a:rPr>
              <a:t>Analysis Output</a:t>
            </a:r>
          </a:p>
          <a:p>
            <a:pPr lvl="0" algn="ctr">
              <a:lnSpc>
                <a:spcPct val="90000"/>
              </a:lnSpc>
              <a:buClrTx/>
              <a:defRPr/>
            </a:pPr>
            <a:r>
              <a:rPr lang="en-US" sz="2000" b="1" i="1" kern="1200" dirty="0">
                <a:solidFill>
                  <a:srgbClr val="3F4F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Spanish example</a:t>
            </a:r>
            <a:endParaRPr sz="2000" b="1" i="1" kern="1200" dirty="0">
              <a:solidFill>
                <a:srgbClr val="3F4F4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987758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B0722F-086E-0A0D-CA71-2DD3162BC1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Diagram 15">
            <a:extLst>
              <a:ext uri="{FF2B5EF4-FFF2-40B4-BE49-F238E27FC236}">
                <a16:creationId xmlns:a16="http://schemas.microsoft.com/office/drawing/2014/main" id="{24DFD6D0-8AB8-F0B3-9472-29B0CA7061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24671448"/>
              </p:ext>
            </p:extLst>
          </p:nvPr>
        </p:nvGraphicFramePr>
        <p:xfrm>
          <a:off x="-138091" y="1124182"/>
          <a:ext cx="11248051" cy="21943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2038B49D-B54A-13F5-A0D0-CD1C663B2A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3"/>
          <a:stretch/>
        </p:blipFill>
        <p:spPr>
          <a:xfrm>
            <a:off x="662608" y="3775918"/>
            <a:ext cx="6658920" cy="2476500"/>
          </a:xfrm>
          <a:prstGeom prst="rect">
            <a:avLst/>
          </a:prstGeom>
        </p:spPr>
      </p:pic>
      <p:pic>
        <p:nvPicPr>
          <p:cNvPr id="18" name="Picture 17" descr="A map with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BF0DB5B2-6EB6-43F2-4E8A-8126CE9B3D1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729" y="4049110"/>
            <a:ext cx="2597427" cy="2203472"/>
          </a:xfrm>
          <a:prstGeom prst="rect">
            <a:avLst/>
          </a:prstGeom>
        </p:spPr>
      </p:pic>
      <p:sp>
        <p:nvSpPr>
          <p:cNvPr id="2" name="Google Shape;261;p3">
            <a:extLst>
              <a:ext uri="{FF2B5EF4-FFF2-40B4-BE49-F238E27FC236}">
                <a16:creationId xmlns:a16="http://schemas.microsoft.com/office/drawing/2014/main" id="{D3063F10-8F53-ED19-0416-47D58B750E27}"/>
              </a:ext>
            </a:extLst>
          </p:cNvPr>
          <p:cNvSpPr/>
          <p:nvPr/>
        </p:nvSpPr>
        <p:spPr>
          <a:xfrm>
            <a:off x="1191089" y="605582"/>
            <a:ext cx="8589689" cy="10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2025" tIns="122025" rIns="122025" bIns="122025" anchor="ctr" anchorCtr="0">
            <a:noAutofit/>
          </a:bodyPr>
          <a:lstStyle/>
          <a:p>
            <a:pPr lvl="0" algn="ctr">
              <a:lnSpc>
                <a:spcPct val="90000"/>
              </a:lnSpc>
              <a:buClrTx/>
              <a:defRPr/>
            </a:pPr>
            <a:r>
              <a:rPr lang="en-US" sz="2800" b="1" kern="1200" dirty="0">
                <a:solidFill>
                  <a:srgbClr val="3F4F44"/>
                </a:solidFill>
              </a:rPr>
              <a:t>Fire event detection</a:t>
            </a:r>
          </a:p>
          <a:p>
            <a:pPr lvl="0" algn="ctr">
              <a:lnSpc>
                <a:spcPct val="90000"/>
              </a:lnSpc>
              <a:buClrTx/>
              <a:defRPr/>
            </a:pPr>
            <a:endParaRPr sz="2000" b="1" i="1" kern="1200" dirty="0">
              <a:solidFill>
                <a:srgbClr val="3F4F4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345226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22B2E9-7E22-5E43-FF35-F05F721F75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20.png">
            <a:extLst>
              <a:ext uri="{FF2B5EF4-FFF2-40B4-BE49-F238E27FC236}">
                <a16:creationId xmlns:a16="http://schemas.microsoft.com/office/drawing/2014/main" id="{842AED33-310D-6F97-1270-0C1A7DD0CC2C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213691" y="1524000"/>
            <a:ext cx="9672431" cy="4988811"/>
          </a:xfrm>
          <a:prstGeom prst="rect">
            <a:avLst/>
          </a:prstGeom>
          <a:ln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C490EB-909A-3ADB-66AE-F2E2F0F64C4C}"/>
              </a:ext>
            </a:extLst>
          </p:cNvPr>
          <p:cNvSpPr txBox="1"/>
          <p:nvPr/>
        </p:nvSpPr>
        <p:spPr>
          <a:xfrm>
            <a:off x="10005390" y="3306517"/>
            <a:ext cx="2131114" cy="738664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Fire events are visualized on TREEADS 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Dashboard</a:t>
            </a:r>
            <a:r>
              <a:rPr lang="en-US" sz="1400" dirty="0"/>
              <a:t> developed by 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USAL</a:t>
            </a:r>
            <a:endParaRPr lang="el-GR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USAL Logo, symbol, meaning, history ...">
            <a:extLst>
              <a:ext uri="{FF2B5EF4-FFF2-40B4-BE49-F238E27FC236}">
                <a16:creationId xmlns:a16="http://schemas.microsoft.com/office/drawing/2014/main" id="{AE25069E-F0C1-53A8-EBC8-9BEB1176B9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66" b="21810"/>
          <a:stretch/>
        </p:blipFill>
        <p:spPr bwMode="auto">
          <a:xfrm>
            <a:off x="10005390" y="4260624"/>
            <a:ext cx="2131115" cy="672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Google Shape;261;p3">
            <a:extLst>
              <a:ext uri="{FF2B5EF4-FFF2-40B4-BE49-F238E27FC236}">
                <a16:creationId xmlns:a16="http://schemas.microsoft.com/office/drawing/2014/main" id="{80644C22-4DB8-9674-1177-C6B0E97D589A}"/>
              </a:ext>
            </a:extLst>
          </p:cNvPr>
          <p:cNvSpPr/>
          <p:nvPr/>
        </p:nvSpPr>
        <p:spPr>
          <a:xfrm>
            <a:off x="1191089" y="486800"/>
            <a:ext cx="8589689" cy="10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2025" tIns="122025" rIns="122025" bIns="122025" anchor="ctr" anchorCtr="0">
            <a:noAutofit/>
          </a:bodyPr>
          <a:lstStyle/>
          <a:p>
            <a:pPr lvl="0" algn="ctr">
              <a:lnSpc>
                <a:spcPct val="90000"/>
              </a:lnSpc>
              <a:buClrTx/>
              <a:defRPr/>
            </a:pPr>
            <a:r>
              <a:rPr lang="en-US" sz="2800" b="1" kern="1200" dirty="0">
                <a:solidFill>
                  <a:srgbClr val="3F4F44"/>
                </a:solidFill>
              </a:rPr>
              <a:t>Visualization</a:t>
            </a:r>
            <a:endParaRPr lang="en-US" sz="2000" b="1" i="1" kern="1200" dirty="0">
              <a:solidFill>
                <a:srgbClr val="3F4F4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69457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3ABA4C-4E8A-EDDB-0F0E-9EC159E4B6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2.png">
            <a:extLst>
              <a:ext uri="{FF2B5EF4-FFF2-40B4-BE49-F238E27FC236}">
                <a16:creationId xmlns:a16="http://schemas.microsoft.com/office/drawing/2014/main" id="{45539F8F-BFBD-E48A-AC6F-11ABF3363F52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301301" y="1358348"/>
            <a:ext cx="10151165" cy="5499652"/>
          </a:xfrm>
          <a:prstGeom prst="rect">
            <a:avLst/>
          </a:prstGeom>
          <a:ln/>
        </p:spPr>
      </p:pic>
      <p:sp>
        <p:nvSpPr>
          <p:cNvPr id="3" name="Google Shape;261;p3">
            <a:extLst>
              <a:ext uri="{FF2B5EF4-FFF2-40B4-BE49-F238E27FC236}">
                <a16:creationId xmlns:a16="http://schemas.microsoft.com/office/drawing/2014/main" id="{A6FAC97D-0345-5FC5-57CD-FD2186506F0E}"/>
              </a:ext>
            </a:extLst>
          </p:cNvPr>
          <p:cNvSpPr/>
          <p:nvPr/>
        </p:nvSpPr>
        <p:spPr>
          <a:xfrm>
            <a:off x="1191089" y="486800"/>
            <a:ext cx="8589689" cy="10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2025" tIns="122025" rIns="122025" bIns="122025" anchor="ctr" anchorCtr="0">
            <a:noAutofit/>
          </a:bodyPr>
          <a:lstStyle/>
          <a:p>
            <a:pPr lvl="0" algn="ctr">
              <a:lnSpc>
                <a:spcPct val="90000"/>
              </a:lnSpc>
              <a:buClrTx/>
              <a:defRPr/>
            </a:pPr>
            <a:r>
              <a:rPr lang="en-US" sz="2800" b="1" kern="1200" dirty="0">
                <a:solidFill>
                  <a:srgbClr val="3F4F44"/>
                </a:solidFill>
              </a:rPr>
              <a:t>Visualization</a:t>
            </a:r>
            <a:endParaRPr lang="en-US" sz="2000" b="1" i="1" kern="1200" dirty="0">
              <a:solidFill>
                <a:srgbClr val="3F4F4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28959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77EC356-DA4A-2843-3C26-6106DCE93EF4}"/>
              </a:ext>
            </a:extLst>
          </p:cNvPr>
          <p:cNvSpPr txBox="1"/>
          <p:nvPr/>
        </p:nvSpPr>
        <p:spPr>
          <a:xfrm>
            <a:off x="1437186" y="2402133"/>
            <a:ext cx="8373035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400" b="1" i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__fkGroteskNeue_598ab8"/>
              </a:rPr>
              <a:t> </a:t>
            </a:r>
            <a:r>
              <a:rPr lang="en-US" sz="3000" b="1" i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__fkGroteskNeue_598ab8"/>
              </a:rPr>
              <a:t>Any questions?</a:t>
            </a:r>
            <a:endParaRPr lang="el-GR" sz="3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62280AF-0F7C-667B-0003-2B700680E9F8}"/>
              </a:ext>
            </a:extLst>
          </p:cNvPr>
          <p:cNvSpPr txBox="1"/>
          <p:nvPr/>
        </p:nvSpPr>
        <p:spPr>
          <a:xfrm>
            <a:off x="635018" y="4470775"/>
            <a:ext cx="3098202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hlinkClick r:id="rId3"/>
              </a:rPr>
              <a:t>michem@iti.gr</a:t>
            </a:r>
            <a:endParaRPr lang="en-US" sz="2000" dirty="0"/>
          </a:p>
          <a:p>
            <a:endParaRPr lang="el-GR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FC314AD-423C-D0FF-AC76-F1A08ED77550}"/>
              </a:ext>
            </a:extLst>
          </p:cNvPr>
          <p:cNvSpPr txBox="1"/>
          <p:nvPr/>
        </p:nvSpPr>
        <p:spPr>
          <a:xfrm>
            <a:off x="635018" y="4150177"/>
            <a:ext cx="256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Emmanouil Michail</a:t>
            </a:r>
            <a:endParaRPr lang="el-G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Google Shape;238;p1">
            <a:extLst>
              <a:ext uri="{FF2B5EF4-FFF2-40B4-BE49-F238E27FC236}">
                <a16:creationId xmlns:a16="http://schemas.microsoft.com/office/drawing/2014/main" id="{14B11793-91F1-7F21-BFFB-47D6278654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r="9270"/>
          <a:stretch/>
        </p:blipFill>
        <p:spPr>
          <a:xfrm>
            <a:off x="712043" y="4927082"/>
            <a:ext cx="2857501" cy="7720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239;p1">
            <a:extLst>
              <a:ext uri="{FF2B5EF4-FFF2-40B4-BE49-F238E27FC236}">
                <a16:creationId xmlns:a16="http://schemas.microsoft.com/office/drawing/2014/main" id="{C3B7FAF4-6DE1-2F98-DE83-78163FA07FF5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2043" y="5604190"/>
            <a:ext cx="2857500" cy="983619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261;p3">
            <a:extLst>
              <a:ext uri="{FF2B5EF4-FFF2-40B4-BE49-F238E27FC236}">
                <a16:creationId xmlns:a16="http://schemas.microsoft.com/office/drawing/2014/main" id="{41F7E46B-9079-B22F-B756-61138FC01C58}"/>
              </a:ext>
            </a:extLst>
          </p:cNvPr>
          <p:cNvSpPr/>
          <p:nvPr/>
        </p:nvSpPr>
        <p:spPr>
          <a:xfrm>
            <a:off x="1437186" y="660988"/>
            <a:ext cx="8589689" cy="10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2025" tIns="122025" rIns="122025" bIns="122025" anchor="ctr" anchorCtr="0">
            <a:noAutofit/>
          </a:bodyPr>
          <a:lstStyle/>
          <a:p>
            <a:pPr lvl="0" algn="ctr">
              <a:lnSpc>
                <a:spcPct val="90000"/>
              </a:lnSpc>
              <a:buClrTx/>
              <a:defRPr/>
            </a:pPr>
            <a:r>
              <a:rPr lang="en-US" sz="2800" b="1" kern="1200" dirty="0">
                <a:solidFill>
                  <a:srgbClr val="3F4F44"/>
                </a:solidFill>
              </a:rPr>
              <a:t>Thank You For Your Attention</a:t>
            </a:r>
          </a:p>
          <a:p>
            <a:pPr lvl="0" algn="ctr">
              <a:lnSpc>
                <a:spcPct val="90000"/>
              </a:lnSpc>
              <a:buClrTx/>
              <a:defRPr/>
            </a:pPr>
            <a:endParaRPr lang="en-US" sz="2000" b="1" i="1" kern="1200" dirty="0">
              <a:solidFill>
                <a:srgbClr val="3F4F4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71C0F3C-2A2D-5EE4-2541-DE100B6349AE}"/>
              </a:ext>
            </a:extLst>
          </p:cNvPr>
          <p:cNvSpPr txBox="1"/>
          <p:nvPr/>
        </p:nvSpPr>
        <p:spPr>
          <a:xfrm>
            <a:off x="7474488" y="3961726"/>
            <a:ext cx="30982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Contributing Partners</a:t>
            </a:r>
            <a:endParaRPr lang="el-G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" name="Picture 2" descr="USAL Logo, symbol, meaning, history ...">
            <a:extLst>
              <a:ext uri="{FF2B5EF4-FFF2-40B4-BE49-F238E27FC236}">
                <a16:creationId xmlns:a16="http://schemas.microsoft.com/office/drawing/2014/main" id="{BC3B6846-57C3-A6F0-51A0-0DC048E669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66" b="21810"/>
          <a:stretch/>
        </p:blipFill>
        <p:spPr bwMode="auto">
          <a:xfrm>
            <a:off x="7575895" y="5820630"/>
            <a:ext cx="2428373" cy="765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Placeholder 13">
            <a:extLst>
              <a:ext uri="{FF2B5EF4-FFF2-40B4-BE49-F238E27FC236}">
                <a16:creationId xmlns:a16="http://schemas.microsoft.com/office/drawing/2014/main" id="{3B796898-6C9F-EFBF-5DB4-9AEE50BF5AC9}"/>
              </a:ext>
            </a:extLst>
          </p:cNvPr>
          <p:cNvPicPr>
            <a:picLocks noGrp="1"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2" b="5542"/>
          <a:stretch>
            <a:fillRect/>
          </a:stretch>
        </p:blipFill>
        <p:spPr>
          <a:xfrm>
            <a:off x="8106406" y="4483339"/>
            <a:ext cx="1367353" cy="121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3053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">
          <a:extLst>
            <a:ext uri="{FF2B5EF4-FFF2-40B4-BE49-F238E27FC236}">
              <a16:creationId xmlns:a16="http://schemas.microsoft.com/office/drawing/2014/main" id="{E6F8D641-3796-82D3-9344-AA98109F31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369;p10">
            <a:extLst>
              <a:ext uri="{FF2B5EF4-FFF2-40B4-BE49-F238E27FC236}">
                <a16:creationId xmlns:a16="http://schemas.microsoft.com/office/drawing/2014/main" id="{C4DCD07C-B98C-ACAE-9E5E-59006F66BE4C}"/>
              </a:ext>
            </a:extLst>
          </p:cNvPr>
          <p:cNvSpPr/>
          <p:nvPr/>
        </p:nvSpPr>
        <p:spPr>
          <a:xfrm>
            <a:off x="1583361" y="477862"/>
            <a:ext cx="8001902" cy="581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noAutofit/>
          </a:bodyPr>
          <a:lstStyle/>
          <a:p>
            <a:pPr algn="ctr">
              <a:lnSpc>
                <a:spcPct val="90000"/>
              </a:lnSpc>
              <a:defRPr/>
            </a:pPr>
            <a:r>
              <a:rPr kumimoji="0" lang="en-US" altLang="el-GR" sz="3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Introduction</a:t>
            </a:r>
            <a:endParaRPr kumimoji="0" lang="el-GR" altLang="el-GR" sz="3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R="0" lvl="0" indent="0"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600" b="1" dirty="0">
              <a:solidFill>
                <a:srgbClr val="204821"/>
              </a:solidFill>
              <a:sym typeface="Arial"/>
            </a:endParaRPr>
          </a:p>
        </p:txBody>
      </p:sp>
      <p:sp>
        <p:nvSpPr>
          <p:cNvPr id="11" name="Θέση περιεχομένου 2">
            <a:extLst>
              <a:ext uri="{FF2B5EF4-FFF2-40B4-BE49-F238E27FC236}">
                <a16:creationId xmlns:a16="http://schemas.microsoft.com/office/drawing/2014/main" id="{E7C0F26C-D806-E888-B268-B19009F49365}"/>
              </a:ext>
            </a:extLst>
          </p:cNvPr>
          <p:cNvSpPr txBox="1">
            <a:spLocks/>
          </p:cNvSpPr>
          <p:nvPr/>
        </p:nvSpPr>
        <p:spPr>
          <a:xfrm>
            <a:off x="629596" y="1434348"/>
            <a:ext cx="10633813" cy="240878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228600" lvl="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Bebas Neue"/>
              <a:buNone/>
              <a:defRPr sz="2800" b="1" i="0" kern="12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85800" lvl="1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ebas Neue"/>
              <a:buNone/>
              <a:defRPr sz="2400" kern="1200">
                <a:solidFill>
                  <a:schemeClr val="tx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143000" lvl="2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ebas Neue"/>
              <a:buNone/>
              <a:defRPr sz="2000" kern="1200">
                <a:solidFill>
                  <a:schemeClr val="tx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600200" lvl="3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ebas Neue"/>
              <a:buNone/>
              <a:defRPr sz="1800" kern="1200">
                <a:solidFill>
                  <a:schemeClr val="tx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057400" lvl="4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ebas Neue"/>
              <a:buNone/>
              <a:defRPr sz="1800" kern="1200">
                <a:solidFill>
                  <a:schemeClr val="tx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514600" lvl="5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ebas Neue"/>
              <a:buNone/>
              <a:defRPr sz="1800" kern="1200">
                <a:solidFill>
                  <a:schemeClr val="tx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2971800" lvl="6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ebas Neue"/>
              <a:buNone/>
              <a:defRPr sz="1800" kern="1200">
                <a:solidFill>
                  <a:schemeClr val="tx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429000" lvl="7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ebas Neue"/>
              <a:buNone/>
              <a:defRPr sz="1800" kern="1200">
                <a:solidFill>
                  <a:schemeClr val="tx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3886200" lvl="8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ebas Neue"/>
              <a:buNone/>
              <a:defRPr sz="1800" kern="1200">
                <a:solidFill>
                  <a:schemeClr val="tx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sz="1600" b="0" dirty="0">
                <a:solidFill>
                  <a:srgbClr val="1334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Traditional wildfire monitoring faces challenges due to the unpredictable nature of wildfires and the lack of constant availability of real-time data.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b="0" dirty="0">
                <a:solidFill>
                  <a:srgbClr val="1334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media sensing offers a dynamic, community-driven approach, providing early signs of forest fires and enriching traditional systems. </a:t>
            </a:r>
          </a:p>
        </p:txBody>
      </p:sp>
      <p:pic>
        <p:nvPicPr>
          <p:cNvPr id="1026" name="Picture 2" descr="Massive Fire in Tangier Forrest, Spain ...">
            <a:extLst>
              <a:ext uri="{FF2B5EF4-FFF2-40B4-BE49-F238E27FC236}">
                <a16:creationId xmlns:a16="http://schemas.microsoft.com/office/drawing/2014/main" id="{6A45FBB7-9532-C840-E2B6-E9EAB65B20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239" y="3685567"/>
            <a:ext cx="286702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Βέλος: Ραβδωτό δεξιό 16">
            <a:extLst>
              <a:ext uri="{FF2B5EF4-FFF2-40B4-BE49-F238E27FC236}">
                <a16:creationId xmlns:a16="http://schemas.microsoft.com/office/drawing/2014/main" id="{3E4C10C4-F40C-7DFE-8DB4-9F2B0F53B52E}"/>
              </a:ext>
            </a:extLst>
          </p:cNvPr>
          <p:cNvSpPr/>
          <p:nvPr/>
        </p:nvSpPr>
        <p:spPr>
          <a:xfrm>
            <a:off x="3953435" y="4217855"/>
            <a:ext cx="524436" cy="327251"/>
          </a:xfrm>
          <a:prstGeom prst="strip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8" name="Βέλος: Ραβδωτό δεξιό 17">
            <a:extLst>
              <a:ext uri="{FF2B5EF4-FFF2-40B4-BE49-F238E27FC236}">
                <a16:creationId xmlns:a16="http://schemas.microsoft.com/office/drawing/2014/main" id="{21496E64-3FDA-B036-37CA-F8D835C64794}"/>
              </a:ext>
            </a:extLst>
          </p:cNvPr>
          <p:cNvSpPr/>
          <p:nvPr/>
        </p:nvSpPr>
        <p:spPr>
          <a:xfrm>
            <a:off x="7434257" y="4236904"/>
            <a:ext cx="524436" cy="327251"/>
          </a:xfrm>
          <a:prstGeom prst="strip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3" name="Picture 2" descr="A group of colorful circles with different symbols&#10;&#10;Description automatically generated">
            <a:extLst>
              <a:ext uri="{FF2B5EF4-FFF2-40B4-BE49-F238E27FC236}">
                <a16:creationId xmlns:a16="http://schemas.microsoft.com/office/drawing/2014/main" id="{5A956445-E81D-E23C-1211-FC46407E2E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436" y="3500416"/>
            <a:ext cx="2228850" cy="18002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3CE5B87-BE4C-F91A-4F59-A9EBF92196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2252" y="3978600"/>
            <a:ext cx="1133011" cy="113301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44020A5-5102-04CA-BD33-95BA105B24C5}"/>
              </a:ext>
            </a:extLst>
          </p:cNvPr>
          <p:cNvSpPr txBox="1"/>
          <p:nvPr/>
        </p:nvSpPr>
        <p:spPr>
          <a:xfrm>
            <a:off x="8274992" y="3332269"/>
            <a:ext cx="1487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Visualization Dashboard</a:t>
            </a:r>
          </a:p>
        </p:txBody>
      </p:sp>
    </p:spTree>
    <p:extLst>
      <p:ext uri="{BB962C8B-B14F-4D97-AF65-F5344CB8AC3E}">
        <p14:creationId xmlns:p14="http://schemas.microsoft.com/office/powerpoint/2010/main" val="10731648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444;p15">
            <a:extLst>
              <a:ext uri="{FF2B5EF4-FFF2-40B4-BE49-F238E27FC236}">
                <a16:creationId xmlns:a16="http://schemas.microsoft.com/office/drawing/2014/main" id="{6C928400-8B4D-C13C-740A-313672EC237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02680" y="397562"/>
            <a:ext cx="1174680" cy="685728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448;p15">
            <a:extLst>
              <a:ext uri="{FF2B5EF4-FFF2-40B4-BE49-F238E27FC236}">
                <a16:creationId xmlns:a16="http://schemas.microsoft.com/office/drawing/2014/main" id="{C236CED6-6A2A-A62D-E1CA-CFA5EFD32867}"/>
              </a:ext>
            </a:extLst>
          </p:cNvPr>
          <p:cNvSpPr/>
          <p:nvPr/>
        </p:nvSpPr>
        <p:spPr>
          <a:xfrm>
            <a:off x="11641320" y="6021482"/>
            <a:ext cx="550080" cy="36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Google Shape;449;p15">
            <a:extLst>
              <a:ext uri="{FF2B5EF4-FFF2-40B4-BE49-F238E27FC236}">
                <a16:creationId xmlns:a16="http://schemas.microsoft.com/office/drawing/2014/main" id="{2625A958-32C7-9283-EF5B-48C3E649E476}"/>
              </a:ext>
            </a:extLst>
          </p:cNvPr>
          <p:cNvSpPr/>
          <p:nvPr/>
        </p:nvSpPr>
        <p:spPr>
          <a:xfrm>
            <a:off x="11631960" y="5959562"/>
            <a:ext cx="679680" cy="56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Google Shape;450;p15">
            <a:extLst>
              <a:ext uri="{FF2B5EF4-FFF2-40B4-BE49-F238E27FC236}">
                <a16:creationId xmlns:a16="http://schemas.microsoft.com/office/drawing/2014/main" id="{283C7741-4E96-2F14-4D3B-6BE339F41A2E}"/>
              </a:ext>
            </a:extLst>
          </p:cNvPr>
          <p:cNvSpPr/>
          <p:nvPr/>
        </p:nvSpPr>
        <p:spPr>
          <a:xfrm rot="5400000">
            <a:off x="8299440" y="3652682"/>
            <a:ext cx="7146360" cy="461160"/>
          </a:xfrm>
          <a:custGeom>
            <a:avLst/>
            <a:gdLst/>
            <a:ahLst/>
            <a:cxnLst/>
            <a:rect l="l" t="t" r="r" b="b"/>
            <a:pathLst>
              <a:path w="93882" h="13858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7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" name="Google Shape;369;p10">
            <a:extLst>
              <a:ext uri="{FF2B5EF4-FFF2-40B4-BE49-F238E27FC236}">
                <a16:creationId xmlns:a16="http://schemas.microsoft.com/office/drawing/2014/main" id="{5E2FED42-1C67-C964-E770-3ABE0151BB62}"/>
              </a:ext>
            </a:extLst>
          </p:cNvPr>
          <p:cNvSpPr/>
          <p:nvPr/>
        </p:nvSpPr>
        <p:spPr>
          <a:xfrm>
            <a:off x="2095049" y="477861"/>
            <a:ext cx="8001902" cy="1023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noAutofit/>
          </a:bodyPr>
          <a:lstStyle/>
          <a:p>
            <a:pPr marR="0" lvl="0" indent="0"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0" b="1" dirty="0">
                <a:latin typeface="Arial" panose="020B0604020202020204" pitchFamily="34" charset="0"/>
              </a:rPr>
              <a:t>Social Media Analysis</a:t>
            </a:r>
          </a:p>
          <a:p>
            <a:pPr marR="0" lvl="0" indent="0"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Objectives</a:t>
            </a:r>
            <a:endParaRPr lang="en-US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sym typeface="Arial"/>
            </a:endParaRPr>
          </a:p>
        </p:txBody>
      </p:sp>
      <p:sp>
        <p:nvSpPr>
          <p:cNvPr id="35" name="Rectangle 34" descr="Fire">
            <a:extLst>
              <a:ext uri="{FF2B5EF4-FFF2-40B4-BE49-F238E27FC236}">
                <a16:creationId xmlns:a16="http://schemas.microsoft.com/office/drawing/2014/main" id="{8DF88945-E222-A096-F953-4217AE54C1C8}"/>
              </a:ext>
            </a:extLst>
          </p:cNvPr>
          <p:cNvSpPr/>
          <p:nvPr/>
        </p:nvSpPr>
        <p:spPr>
          <a:xfrm>
            <a:off x="1004406" y="2126885"/>
            <a:ext cx="844593" cy="844593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5AFEE47-FCB6-0BAD-546B-CD3B6BD5DB77}"/>
              </a:ext>
            </a:extLst>
          </p:cNvPr>
          <p:cNvGrpSpPr/>
          <p:nvPr/>
        </p:nvGrpSpPr>
        <p:grpSpPr>
          <a:xfrm>
            <a:off x="220141" y="3120228"/>
            <a:ext cx="2413125" cy="361968"/>
            <a:chOff x="4219" y="1360103"/>
            <a:chExt cx="2413125" cy="361968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18800677-0409-839F-A877-1EEDEDFD4062}"/>
                </a:ext>
              </a:extLst>
            </p:cNvPr>
            <p:cNvSpPr/>
            <p:nvPr/>
          </p:nvSpPr>
          <p:spPr>
            <a:xfrm>
              <a:off x="4219" y="1360103"/>
              <a:ext cx="2413125" cy="36196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1E00859-F46B-487D-A6BA-24652A0AE0F0}"/>
                </a:ext>
              </a:extLst>
            </p:cNvPr>
            <p:cNvSpPr txBox="1"/>
            <p:nvPr/>
          </p:nvSpPr>
          <p:spPr>
            <a:xfrm>
              <a:off x="4219" y="1360103"/>
              <a:ext cx="2413125" cy="36196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10223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b="1"/>
              </a:pPr>
              <a:r>
                <a:rPr lang="en-US" sz="2300" b="1" kern="1200" dirty="0"/>
                <a:t>Goal:</a:t>
              </a:r>
              <a:endParaRPr lang="en-US" sz="2300" kern="1200" dirty="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8E18CF6-89B4-2E64-361C-3309D00C007C}"/>
              </a:ext>
            </a:extLst>
          </p:cNvPr>
          <p:cNvGrpSpPr/>
          <p:nvPr/>
        </p:nvGrpSpPr>
        <p:grpSpPr>
          <a:xfrm>
            <a:off x="220141" y="3551383"/>
            <a:ext cx="2413125" cy="2034785"/>
            <a:chOff x="4219" y="1791258"/>
            <a:chExt cx="2413125" cy="2034785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BBA6EE1-F692-8D10-61B8-76922FD0663D}"/>
                </a:ext>
              </a:extLst>
            </p:cNvPr>
            <p:cNvSpPr/>
            <p:nvPr/>
          </p:nvSpPr>
          <p:spPr>
            <a:xfrm>
              <a:off x="4219" y="1791258"/>
              <a:ext cx="2413125" cy="203478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E93CE46-C13E-39D9-6001-F5D42562DE70}"/>
                </a:ext>
              </a:extLst>
            </p:cNvPr>
            <p:cNvSpPr txBox="1"/>
            <p:nvPr/>
          </p:nvSpPr>
          <p:spPr>
            <a:xfrm>
              <a:off x="4219" y="1791258"/>
              <a:ext cx="2413125" cy="20347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7556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700" b="1" kern="1200" dirty="0"/>
                <a:t> </a:t>
              </a:r>
              <a:r>
                <a:rPr lang="en-US" sz="1700" kern="1200" dirty="0"/>
                <a:t>Early wildfire detection using crowdsourcing technology</a:t>
              </a:r>
            </a:p>
          </p:txBody>
        </p:sp>
      </p:grpSp>
      <p:sp>
        <p:nvSpPr>
          <p:cNvPr id="42" name="Rectangle 41" descr="Magnifying glass">
            <a:extLst>
              <a:ext uri="{FF2B5EF4-FFF2-40B4-BE49-F238E27FC236}">
                <a16:creationId xmlns:a16="http://schemas.microsoft.com/office/drawing/2014/main" id="{6A619032-9A9F-9873-74C6-71212B5CE69A}"/>
              </a:ext>
            </a:extLst>
          </p:cNvPr>
          <p:cNvSpPr/>
          <p:nvPr/>
        </p:nvSpPr>
        <p:spPr>
          <a:xfrm>
            <a:off x="3707308" y="2047373"/>
            <a:ext cx="844593" cy="844593"/>
          </a:xfrm>
          <a:prstGeom prst="rect">
            <a:avLst/>
          </a:pr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13315F04-DB5F-98C8-22C1-B0FFB039C898}"/>
              </a:ext>
            </a:extLst>
          </p:cNvPr>
          <p:cNvGrpSpPr/>
          <p:nvPr/>
        </p:nvGrpSpPr>
        <p:grpSpPr>
          <a:xfrm>
            <a:off x="2923043" y="3040716"/>
            <a:ext cx="2413125" cy="361968"/>
            <a:chOff x="2839641" y="1360103"/>
            <a:chExt cx="2413125" cy="361968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23748355-27BC-4DE9-903E-97E176FFD43E}"/>
                </a:ext>
              </a:extLst>
            </p:cNvPr>
            <p:cNvSpPr/>
            <p:nvPr/>
          </p:nvSpPr>
          <p:spPr>
            <a:xfrm>
              <a:off x="2839641" y="1360103"/>
              <a:ext cx="2413125" cy="36196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19C3306-6C04-6EA3-33C6-3EDF2FCDCE23}"/>
                </a:ext>
              </a:extLst>
            </p:cNvPr>
            <p:cNvSpPr txBox="1"/>
            <p:nvPr/>
          </p:nvSpPr>
          <p:spPr>
            <a:xfrm>
              <a:off x="2839641" y="1360103"/>
              <a:ext cx="2413125" cy="36196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10223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b="1"/>
              </a:pPr>
              <a:r>
                <a:rPr lang="en-US" sz="2300" b="1" kern="1200"/>
                <a:t>Focus:</a:t>
              </a:r>
              <a:endParaRPr lang="en-US" sz="2300" kern="1200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D795BDD-9372-FBD6-3AE0-8BEAFF44E23C}"/>
              </a:ext>
            </a:extLst>
          </p:cNvPr>
          <p:cNvGrpSpPr/>
          <p:nvPr/>
        </p:nvGrpSpPr>
        <p:grpSpPr>
          <a:xfrm>
            <a:off x="2923041" y="3471871"/>
            <a:ext cx="2413127" cy="2114348"/>
            <a:chOff x="2839639" y="1791258"/>
            <a:chExt cx="2413127" cy="2114348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4650F0A6-FD8F-E4A8-6E2A-36AB593DDB17}"/>
                </a:ext>
              </a:extLst>
            </p:cNvPr>
            <p:cNvSpPr/>
            <p:nvPr/>
          </p:nvSpPr>
          <p:spPr>
            <a:xfrm>
              <a:off x="2839641" y="1791258"/>
              <a:ext cx="2413125" cy="203478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32A63FA3-7DBF-5A17-9FD9-0D445E6F96F1}"/>
                </a:ext>
              </a:extLst>
            </p:cNvPr>
            <p:cNvSpPr txBox="1"/>
            <p:nvPr/>
          </p:nvSpPr>
          <p:spPr>
            <a:xfrm>
              <a:off x="2839639" y="1870821"/>
              <a:ext cx="2413125" cy="20347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lvl="0" algn="ctr" defTabSz="7556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700" kern="1200" dirty="0"/>
                <a:t>Analyze the content of social media and extract useful knowledge</a:t>
              </a:r>
            </a:p>
          </p:txBody>
        </p:sp>
      </p:grpSp>
      <p:sp>
        <p:nvSpPr>
          <p:cNvPr id="49" name="Rectangle 48" descr="Flammable">
            <a:extLst>
              <a:ext uri="{FF2B5EF4-FFF2-40B4-BE49-F238E27FC236}">
                <a16:creationId xmlns:a16="http://schemas.microsoft.com/office/drawing/2014/main" id="{3B1BC194-50C3-DFC5-7FF4-A8B5927A87C7}"/>
              </a:ext>
            </a:extLst>
          </p:cNvPr>
          <p:cNvSpPr/>
          <p:nvPr/>
        </p:nvSpPr>
        <p:spPr>
          <a:xfrm>
            <a:off x="6542730" y="2047373"/>
            <a:ext cx="844593" cy="844593"/>
          </a:xfrm>
          <a:prstGeom prst="rect">
            <a:avLst/>
          </a:prstGeom>
          <a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23686113-0CC3-0DFB-29C0-BBC9C7518229}"/>
              </a:ext>
            </a:extLst>
          </p:cNvPr>
          <p:cNvGrpSpPr/>
          <p:nvPr/>
        </p:nvGrpSpPr>
        <p:grpSpPr>
          <a:xfrm>
            <a:off x="5758464" y="3040716"/>
            <a:ext cx="2413125" cy="361968"/>
            <a:chOff x="5675062" y="1360103"/>
            <a:chExt cx="2413125" cy="361968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F4373A5D-D226-967F-309F-76A5662EDFDC}"/>
                </a:ext>
              </a:extLst>
            </p:cNvPr>
            <p:cNvSpPr/>
            <p:nvPr/>
          </p:nvSpPr>
          <p:spPr>
            <a:xfrm>
              <a:off x="5675062" y="1360103"/>
              <a:ext cx="2413125" cy="36196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4231D9B2-462F-D59F-61F6-A6D6D253DBAA}"/>
                </a:ext>
              </a:extLst>
            </p:cNvPr>
            <p:cNvSpPr txBox="1"/>
            <p:nvPr/>
          </p:nvSpPr>
          <p:spPr>
            <a:xfrm>
              <a:off x="5675062" y="1360103"/>
              <a:ext cx="2413125" cy="36196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10223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b="1"/>
              </a:pPr>
              <a:r>
                <a:rPr lang="en-US" sz="2300" b="1" kern="1200" dirty="0"/>
                <a:t>Objectives:</a:t>
              </a:r>
              <a:endParaRPr lang="en-US" sz="2300" kern="1200" dirty="0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BD1A1E5-379B-050E-2971-B504DBA3420B}"/>
              </a:ext>
            </a:extLst>
          </p:cNvPr>
          <p:cNvGrpSpPr/>
          <p:nvPr/>
        </p:nvGrpSpPr>
        <p:grpSpPr>
          <a:xfrm>
            <a:off x="5758464" y="3471871"/>
            <a:ext cx="2413125" cy="2034785"/>
            <a:chOff x="5675062" y="1791258"/>
            <a:chExt cx="2413125" cy="2034785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C92F58D2-AEA4-08F3-F368-7B3275279512}"/>
                </a:ext>
              </a:extLst>
            </p:cNvPr>
            <p:cNvSpPr/>
            <p:nvPr/>
          </p:nvSpPr>
          <p:spPr>
            <a:xfrm>
              <a:off x="5675062" y="1791258"/>
              <a:ext cx="2413125" cy="203478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6E78A389-2DFE-DF01-1E49-D4AF767AE4DA}"/>
                </a:ext>
              </a:extLst>
            </p:cNvPr>
            <p:cNvSpPr txBox="1"/>
            <p:nvPr/>
          </p:nvSpPr>
          <p:spPr>
            <a:xfrm>
              <a:off x="5675062" y="1791258"/>
              <a:ext cx="2413125" cy="20347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342900" lvl="0" indent="-342900" defTabSz="7556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Font typeface="Wingdings" panose="05000000000000000000" pitchFamily="2" charset="2"/>
                <a:buChar char="ü"/>
              </a:pPr>
              <a:r>
                <a:rPr lang="en-US" sz="1700" kern="1200" dirty="0"/>
                <a:t>Reliable fire ignition location detection</a:t>
              </a:r>
            </a:p>
            <a:p>
              <a:pPr marL="342900" lvl="0" indent="-342900" defTabSz="7556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Font typeface="Wingdings" panose="05000000000000000000" pitchFamily="2" charset="2"/>
                <a:buChar char="ü"/>
              </a:pPr>
              <a:r>
                <a:rPr lang="en-US" sz="1700" kern="1200" dirty="0"/>
                <a:t>Assessing fire severity</a:t>
              </a:r>
            </a:p>
          </p:txBody>
        </p:sp>
      </p:grpSp>
      <p:sp>
        <p:nvSpPr>
          <p:cNvPr id="56" name="Rectangle 55" descr="Firefighter">
            <a:extLst>
              <a:ext uri="{FF2B5EF4-FFF2-40B4-BE49-F238E27FC236}">
                <a16:creationId xmlns:a16="http://schemas.microsoft.com/office/drawing/2014/main" id="{02CE654D-A7D1-0CFC-C086-540D755C05D1}"/>
              </a:ext>
            </a:extLst>
          </p:cNvPr>
          <p:cNvSpPr/>
          <p:nvPr/>
        </p:nvSpPr>
        <p:spPr>
          <a:xfrm>
            <a:off x="9272136" y="2047373"/>
            <a:ext cx="844593" cy="844593"/>
          </a:xfrm>
          <a:prstGeom prst="rect">
            <a:avLst/>
          </a:prstGeom>
          <a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72ABE5E7-34FC-E2BD-7B51-DBA258801AC4}"/>
              </a:ext>
            </a:extLst>
          </p:cNvPr>
          <p:cNvGrpSpPr/>
          <p:nvPr/>
        </p:nvGrpSpPr>
        <p:grpSpPr>
          <a:xfrm>
            <a:off x="8487870" y="3040716"/>
            <a:ext cx="2413125" cy="361968"/>
            <a:chOff x="8510484" y="1360103"/>
            <a:chExt cx="2413125" cy="361968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348E8DA7-2CE7-87D5-915E-33E4EA9B7165}"/>
                </a:ext>
              </a:extLst>
            </p:cNvPr>
            <p:cNvSpPr/>
            <p:nvPr/>
          </p:nvSpPr>
          <p:spPr>
            <a:xfrm>
              <a:off x="8510484" y="1360103"/>
              <a:ext cx="2413125" cy="36196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2FBF42B2-8E96-D5B2-6BF6-815ECBEF5CCB}"/>
                </a:ext>
              </a:extLst>
            </p:cNvPr>
            <p:cNvSpPr txBox="1"/>
            <p:nvPr/>
          </p:nvSpPr>
          <p:spPr>
            <a:xfrm>
              <a:off x="8510484" y="1360103"/>
              <a:ext cx="2413125" cy="36196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10223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b="1"/>
              </a:pPr>
              <a:r>
                <a:rPr lang="en-US" sz="2300" b="1" kern="1200" dirty="0"/>
                <a:t>Benefit:</a:t>
              </a:r>
              <a:endParaRPr lang="en-US" sz="2300" kern="1200" dirty="0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9CF2D08E-9D44-3622-B4C2-C04F6EBDC5F8}"/>
              </a:ext>
            </a:extLst>
          </p:cNvPr>
          <p:cNvGrpSpPr/>
          <p:nvPr/>
        </p:nvGrpSpPr>
        <p:grpSpPr>
          <a:xfrm>
            <a:off x="8487870" y="3471871"/>
            <a:ext cx="2413125" cy="2034785"/>
            <a:chOff x="8510484" y="1791258"/>
            <a:chExt cx="2413125" cy="2034785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1B9B1C33-E03A-0E34-DDB7-21934633F549}"/>
                </a:ext>
              </a:extLst>
            </p:cNvPr>
            <p:cNvSpPr/>
            <p:nvPr/>
          </p:nvSpPr>
          <p:spPr>
            <a:xfrm>
              <a:off x="8510484" y="1791258"/>
              <a:ext cx="2413125" cy="203478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24FE1869-0528-4B0F-39DE-694121D13EE2}"/>
                </a:ext>
              </a:extLst>
            </p:cNvPr>
            <p:cNvSpPr txBox="1"/>
            <p:nvPr/>
          </p:nvSpPr>
          <p:spPr>
            <a:xfrm>
              <a:off x="8510484" y="1791258"/>
              <a:ext cx="2413125" cy="20347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342900" lvl="0" indent="-342900" defTabSz="7556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Font typeface="Wingdings" panose="05000000000000000000" pitchFamily="2" charset="2"/>
                <a:buChar char="ü"/>
              </a:pPr>
              <a:r>
                <a:rPr lang="en-US" sz="1700" kern="1200" dirty="0"/>
                <a:t>Situational awareness enhancement</a:t>
              </a:r>
            </a:p>
            <a:p>
              <a:pPr marL="342900" lvl="0" indent="-342900" defTabSz="7556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Font typeface="Wingdings" panose="05000000000000000000" pitchFamily="2" charset="2"/>
                <a:buChar char="ü"/>
              </a:pPr>
              <a:r>
                <a:rPr lang="en-US" sz="1700" kern="1200" dirty="0"/>
                <a:t>Informed resource allocation for firefighting efforts</a:t>
              </a:r>
            </a:p>
            <a:p>
              <a:pPr marL="342900" lvl="0" indent="-342900" defTabSz="7556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Font typeface="Wingdings" panose="05000000000000000000" pitchFamily="2" charset="2"/>
                <a:buChar char="ü"/>
              </a:pPr>
              <a:r>
                <a:rPr lang="en-US" sz="1700" kern="1200" dirty="0"/>
                <a:t>Real-time information provision</a:t>
              </a:r>
            </a:p>
            <a:p>
              <a:pPr marL="342900" lvl="0" indent="-342900" defTabSz="7556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Font typeface="Wingdings" panose="05000000000000000000" pitchFamily="2" charset="2"/>
                <a:buChar char="ü"/>
              </a:pPr>
              <a:r>
                <a:rPr lang="en-US" sz="1700" dirty="0"/>
                <a:t>Improved public awareness and communication</a:t>
              </a:r>
              <a:endParaRPr lang="en-US" sz="17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09729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">
          <a:extLst>
            <a:ext uri="{FF2B5EF4-FFF2-40B4-BE49-F238E27FC236}">
              <a16:creationId xmlns:a16="http://schemas.microsoft.com/office/drawing/2014/main" id="{1975D8D6-B4CF-2F00-E884-DD1E0DCEEA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444;p15">
            <a:extLst>
              <a:ext uri="{FF2B5EF4-FFF2-40B4-BE49-F238E27FC236}">
                <a16:creationId xmlns:a16="http://schemas.microsoft.com/office/drawing/2014/main" id="{01ECF103-11CA-E45A-72E5-0435A53C79D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02680" y="0"/>
            <a:ext cx="1174680" cy="685728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450;p15">
            <a:extLst>
              <a:ext uri="{FF2B5EF4-FFF2-40B4-BE49-F238E27FC236}">
                <a16:creationId xmlns:a16="http://schemas.microsoft.com/office/drawing/2014/main" id="{3C0C82DB-2E38-52EF-F6A0-347DC43538B4}"/>
              </a:ext>
            </a:extLst>
          </p:cNvPr>
          <p:cNvSpPr/>
          <p:nvPr/>
        </p:nvSpPr>
        <p:spPr>
          <a:xfrm rot="5400000">
            <a:off x="8299440" y="3255120"/>
            <a:ext cx="7146360" cy="461160"/>
          </a:xfrm>
          <a:custGeom>
            <a:avLst/>
            <a:gdLst/>
            <a:ahLst/>
            <a:cxnLst/>
            <a:rect l="l" t="t" r="r" b="b"/>
            <a:pathLst>
              <a:path w="93882" h="13858" extrusionOk="0">
                <a:moveTo>
                  <a:pt x="0" y="1"/>
                </a:moveTo>
                <a:cubicBezTo>
                  <a:pt x="6195" y="3667"/>
                  <a:pt x="11217" y="9678"/>
                  <a:pt x="18219" y="11401"/>
                </a:cubicBezTo>
                <a:cubicBezTo>
                  <a:pt x="27970" y="13857"/>
                  <a:pt x="37501" y="7186"/>
                  <a:pt x="47362" y="5243"/>
                </a:cubicBezTo>
                <a:cubicBezTo>
                  <a:pt x="54291" y="3886"/>
                  <a:pt x="61439" y="4876"/>
                  <a:pt x="67781" y="7992"/>
                </a:cubicBezTo>
                <a:cubicBezTo>
                  <a:pt x="71044" y="9642"/>
                  <a:pt x="74233" y="11878"/>
                  <a:pt x="77862" y="12061"/>
                </a:cubicBezTo>
                <a:cubicBezTo>
                  <a:pt x="83911" y="12318"/>
                  <a:pt x="88529" y="6892"/>
                  <a:pt x="93882" y="4106"/>
                </a:cubicBezTo>
              </a:path>
            </a:pathLst>
          </a:custGeom>
          <a:solidFill>
            <a:schemeClr val="accent1"/>
          </a:solidFill>
          <a:ln w="1907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" name="Google Shape;369;p10">
            <a:extLst>
              <a:ext uri="{FF2B5EF4-FFF2-40B4-BE49-F238E27FC236}">
                <a16:creationId xmlns:a16="http://schemas.microsoft.com/office/drawing/2014/main" id="{9E56713E-0603-89B2-41BA-CEB678A380C2}"/>
              </a:ext>
            </a:extLst>
          </p:cNvPr>
          <p:cNvSpPr/>
          <p:nvPr/>
        </p:nvSpPr>
        <p:spPr>
          <a:xfrm>
            <a:off x="1310069" y="465463"/>
            <a:ext cx="8001902" cy="5783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no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3400" b="1" dirty="0">
                <a:latin typeface="Arial" panose="020B0604020202020204" pitchFamily="34" charset="0"/>
              </a:rPr>
              <a:t>Framework</a:t>
            </a:r>
            <a:endParaRPr lang="en-US" sz="3400" b="1" dirty="0">
              <a:latin typeface="Arial" panose="020B0604020202020204" pitchFamily="34" charset="0"/>
              <a:sym typeface="Arial"/>
            </a:endParaRPr>
          </a:p>
        </p:txBody>
      </p:sp>
      <p:pic>
        <p:nvPicPr>
          <p:cNvPr id="34" name="Εικόνα 33">
            <a:extLst>
              <a:ext uri="{FF2B5EF4-FFF2-40B4-BE49-F238E27FC236}">
                <a16:creationId xmlns:a16="http://schemas.microsoft.com/office/drawing/2014/main" id="{FBCA783B-131D-CC8C-E6C0-32A18F22CB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05" y="1355149"/>
            <a:ext cx="9285158" cy="1430417"/>
          </a:xfrm>
          <a:prstGeom prst="rect">
            <a:avLst/>
          </a:prstGeom>
        </p:spPr>
      </p:pic>
      <p:pic>
        <p:nvPicPr>
          <p:cNvPr id="36" name="Εικόνα 35">
            <a:extLst>
              <a:ext uri="{FF2B5EF4-FFF2-40B4-BE49-F238E27FC236}">
                <a16:creationId xmlns:a16="http://schemas.microsoft.com/office/drawing/2014/main" id="{1341E57A-8772-39A6-2A12-8B8CD242CA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68" y="2809092"/>
            <a:ext cx="1956032" cy="599099"/>
          </a:xfrm>
          <a:prstGeom prst="rect">
            <a:avLst/>
          </a:prstGeom>
        </p:spPr>
      </p:pic>
      <p:pic>
        <p:nvPicPr>
          <p:cNvPr id="40" name="Εικόνα 39">
            <a:extLst>
              <a:ext uri="{FF2B5EF4-FFF2-40B4-BE49-F238E27FC236}">
                <a16:creationId xmlns:a16="http://schemas.microsoft.com/office/drawing/2014/main" id="{AF9385D9-09EF-698E-599C-1425CDB82C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12" y="3408191"/>
            <a:ext cx="9984893" cy="2811951"/>
          </a:xfrm>
          <a:prstGeom prst="rect">
            <a:avLst/>
          </a:prstGeom>
        </p:spPr>
      </p:pic>
      <p:sp>
        <p:nvSpPr>
          <p:cNvPr id="61" name="Επεξήγηση: Κάτω βέλος 60">
            <a:extLst>
              <a:ext uri="{FF2B5EF4-FFF2-40B4-BE49-F238E27FC236}">
                <a16:creationId xmlns:a16="http://schemas.microsoft.com/office/drawing/2014/main" id="{D3BF76D3-F3E8-53D8-63F9-7273EFE62F4D}"/>
              </a:ext>
            </a:extLst>
          </p:cNvPr>
          <p:cNvSpPr/>
          <p:nvPr/>
        </p:nvSpPr>
        <p:spPr>
          <a:xfrm>
            <a:off x="535569" y="2764444"/>
            <a:ext cx="3092824" cy="978745"/>
          </a:xfrm>
          <a:prstGeom prst="downArrowCallout">
            <a:avLst>
              <a:gd name="adj1" fmla="val 5765"/>
              <a:gd name="adj2" fmla="val 7139"/>
              <a:gd name="adj3" fmla="val 25000"/>
              <a:gd name="adj4" fmla="val 64977"/>
            </a:avLst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j-lt"/>
                <a:cs typeface="Arial" panose="020B0604020202020204" pitchFamily="34" charset="0"/>
              </a:rPr>
              <a:t>Social Media </a:t>
            </a:r>
            <a:r>
              <a:rPr lang="en-US" sz="1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C</a:t>
            </a:r>
            <a:r>
              <a:rPr lang="en-US" sz="1400" b="1" i="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rawlers</a:t>
            </a:r>
            <a:r>
              <a:rPr lang="en-US" sz="14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j-lt"/>
                <a:cs typeface="Arial" panose="020B0604020202020204" pitchFamily="34" charset="0"/>
              </a:rPr>
              <a:t> with computationally efficient crawling</a:t>
            </a:r>
          </a:p>
          <a:p>
            <a:pPr algn="ctr"/>
            <a:endParaRPr lang="el-GR" sz="1500" dirty="0"/>
          </a:p>
        </p:txBody>
      </p:sp>
      <p:sp>
        <p:nvSpPr>
          <p:cNvPr id="69" name="Επεξήγηση: Κάτω βέλος 68">
            <a:extLst>
              <a:ext uri="{FF2B5EF4-FFF2-40B4-BE49-F238E27FC236}">
                <a16:creationId xmlns:a16="http://schemas.microsoft.com/office/drawing/2014/main" id="{97A95695-3BC5-E7BF-E183-5C0B8797E63E}"/>
              </a:ext>
            </a:extLst>
          </p:cNvPr>
          <p:cNvSpPr/>
          <p:nvPr/>
        </p:nvSpPr>
        <p:spPr>
          <a:xfrm>
            <a:off x="7061562" y="637858"/>
            <a:ext cx="1833637" cy="978745"/>
          </a:xfrm>
          <a:prstGeom prst="downArrowCallout">
            <a:avLst>
              <a:gd name="adj1" fmla="val 5765"/>
              <a:gd name="adj2" fmla="val 7139"/>
              <a:gd name="adj3" fmla="val 25000"/>
              <a:gd name="adj4" fmla="val 64977"/>
            </a:avLst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j-lt"/>
                <a:cs typeface="Arial" panose="020B0604020202020204" pitchFamily="34" charset="0"/>
              </a:rPr>
              <a:t>Social media </a:t>
            </a:r>
            <a:r>
              <a:rPr lang="en-US" sz="1500" b="1" i="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Analysis</a:t>
            </a:r>
            <a:r>
              <a:rPr lang="en-US" sz="15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j-lt"/>
                <a:cs typeface="Arial" panose="020B0604020202020204" pitchFamily="34" charset="0"/>
              </a:rPr>
              <a:t> toolkit</a:t>
            </a:r>
          </a:p>
          <a:p>
            <a:pPr algn="ctr"/>
            <a:endParaRPr lang="el-GR" sz="1500" dirty="0"/>
          </a:p>
        </p:txBody>
      </p:sp>
      <p:sp>
        <p:nvSpPr>
          <p:cNvPr id="70" name="Επεξήγηση: Κάτω βέλος 69">
            <a:extLst>
              <a:ext uri="{FF2B5EF4-FFF2-40B4-BE49-F238E27FC236}">
                <a16:creationId xmlns:a16="http://schemas.microsoft.com/office/drawing/2014/main" id="{C224CF41-3E32-13DF-D177-36DBE854FB53}"/>
              </a:ext>
            </a:extLst>
          </p:cNvPr>
          <p:cNvSpPr/>
          <p:nvPr/>
        </p:nvSpPr>
        <p:spPr>
          <a:xfrm rot="16200000" flipV="1">
            <a:off x="9188247" y="4812445"/>
            <a:ext cx="1027153" cy="2361351"/>
          </a:xfrm>
          <a:prstGeom prst="downArrowCallout">
            <a:avLst>
              <a:gd name="adj1" fmla="val 5765"/>
              <a:gd name="adj2" fmla="val 7139"/>
              <a:gd name="adj3" fmla="val 25000"/>
              <a:gd name="adj4" fmla="val 64977"/>
            </a:avLst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4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j-lt"/>
                <a:cs typeface="Arial" panose="020B0604020202020204" pitchFamily="34" charset="0"/>
              </a:rPr>
              <a:t>Fire event detection module</a:t>
            </a:r>
          </a:p>
          <a:p>
            <a:pPr algn="ctr"/>
            <a:endParaRPr lang="el-GR" sz="1500" dirty="0"/>
          </a:p>
        </p:txBody>
      </p:sp>
    </p:spTree>
    <p:extLst>
      <p:ext uri="{BB962C8B-B14F-4D97-AF65-F5344CB8AC3E}">
        <p14:creationId xmlns:p14="http://schemas.microsoft.com/office/powerpoint/2010/main" val="165042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9" grpId="0" animBg="1"/>
      <p:bldP spid="7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raphic 65" descr="Blog">
            <a:extLst>
              <a:ext uri="{FF2B5EF4-FFF2-40B4-BE49-F238E27FC236}">
                <a16:creationId xmlns:a16="http://schemas.microsoft.com/office/drawing/2014/main" id="{8CE86B05-F3D5-EC1C-A305-750CAA67CA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09354" y="1682193"/>
            <a:ext cx="3922973" cy="3922973"/>
          </a:xfrm>
          <a:prstGeom prst="rect">
            <a:avLst/>
          </a:prstGeom>
        </p:spPr>
      </p:pic>
      <p:graphicFrame>
        <p:nvGraphicFramePr>
          <p:cNvPr id="67" name="Text Placeholder 1">
            <a:extLst>
              <a:ext uri="{FF2B5EF4-FFF2-40B4-BE49-F238E27FC236}">
                <a16:creationId xmlns:a16="http://schemas.microsoft.com/office/drawing/2014/main" id="{0D7737AE-F42B-4930-42B0-159288CF1D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1938193"/>
              </p:ext>
            </p:extLst>
          </p:nvPr>
        </p:nvGraphicFramePr>
        <p:xfrm>
          <a:off x="441449" y="1587501"/>
          <a:ext cx="6225005" cy="4711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" name="Google Shape;369;p10">
            <a:extLst>
              <a:ext uri="{FF2B5EF4-FFF2-40B4-BE49-F238E27FC236}">
                <a16:creationId xmlns:a16="http://schemas.microsoft.com/office/drawing/2014/main" id="{339ED797-506C-2DD3-174E-142F4C4BA7C7}"/>
              </a:ext>
            </a:extLst>
          </p:cNvPr>
          <p:cNvSpPr/>
          <p:nvPr/>
        </p:nvSpPr>
        <p:spPr>
          <a:xfrm>
            <a:off x="1402437" y="559027"/>
            <a:ext cx="8001902" cy="5783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no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3400" b="1" dirty="0">
                <a:latin typeface="Arial" panose="020B0604020202020204" pitchFamily="34" charset="0"/>
              </a:rPr>
              <a:t>Crawling</a:t>
            </a:r>
            <a:endParaRPr lang="en-US" sz="3400" b="1" dirty="0">
              <a:latin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276475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261;p3">
            <a:extLst>
              <a:ext uri="{FF2B5EF4-FFF2-40B4-BE49-F238E27FC236}">
                <a16:creationId xmlns:a16="http://schemas.microsoft.com/office/drawing/2014/main" id="{FFDDDE21-2C7F-84D1-AA4D-55C57E5933A4}"/>
              </a:ext>
            </a:extLst>
          </p:cNvPr>
          <p:cNvSpPr/>
          <p:nvPr/>
        </p:nvSpPr>
        <p:spPr>
          <a:xfrm>
            <a:off x="1082040" y="335344"/>
            <a:ext cx="8589689" cy="10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2025" tIns="122025" rIns="122025" bIns="122025" anchor="ctr" anchorCtr="0">
            <a:no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3600" b="1" dirty="0">
                <a:solidFill>
                  <a:srgbClr val="204821"/>
                </a:solidFill>
              </a:rPr>
              <a:t>Continuous  monitoring</a:t>
            </a:r>
          </a:p>
        </p:txBody>
      </p:sp>
      <p:grpSp>
        <p:nvGrpSpPr>
          <p:cNvPr id="12" name="Ομάδα 11">
            <a:extLst>
              <a:ext uri="{FF2B5EF4-FFF2-40B4-BE49-F238E27FC236}">
                <a16:creationId xmlns:a16="http://schemas.microsoft.com/office/drawing/2014/main" id="{AEDD8F73-DAA7-EE6A-6FD4-D9B9C4CBFDAE}"/>
              </a:ext>
            </a:extLst>
          </p:cNvPr>
          <p:cNvGrpSpPr/>
          <p:nvPr/>
        </p:nvGrpSpPr>
        <p:grpSpPr>
          <a:xfrm>
            <a:off x="345671" y="1523361"/>
            <a:ext cx="3486741" cy="1226372"/>
            <a:chOff x="108971" y="371245"/>
            <a:chExt cx="3233007" cy="1120692"/>
          </a:xfrm>
        </p:grpSpPr>
        <p:sp>
          <p:nvSpPr>
            <p:cNvPr id="19" name="Ορθογώνιο: Στρογγύλεμα γωνιών 18">
              <a:extLst>
                <a:ext uri="{FF2B5EF4-FFF2-40B4-BE49-F238E27FC236}">
                  <a16:creationId xmlns:a16="http://schemas.microsoft.com/office/drawing/2014/main" id="{43A614DC-9552-9BD4-AADA-1FE02EA7A5CA}"/>
                </a:ext>
              </a:extLst>
            </p:cNvPr>
            <p:cNvSpPr/>
            <p:nvPr/>
          </p:nvSpPr>
          <p:spPr>
            <a:xfrm>
              <a:off x="108971" y="371245"/>
              <a:ext cx="3233007" cy="112069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l-GR"/>
            </a:p>
          </p:txBody>
        </p:sp>
        <p:sp>
          <p:nvSpPr>
            <p:cNvPr id="20" name="Ορθογώνιο: Στρογγύλεμα γωνιών 4">
              <a:extLst>
                <a:ext uri="{FF2B5EF4-FFF2-40B4-BE49-F238E27FC236}">
                  <a16:creationId xmlns:a16="http://schemas.microsoft.com/office/drawing/2014/main" id="{BC0AA386-9D34-F894-5CB1-B9A5AE13E5F5}"/>
                </a:ext>
              </a:extLst>
            </p:cNvPr>
            <p:cNvSpPr txBox="1"/>
            <p:nvPr/>
          </p:nvSpPr>
          <p:spPr>
            <a:xfrm>
              <a:off x="141795" y="404069"/>
              <a:ext cx="3167359" cy="105504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lvl="0" indent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None/>
              </a:pPr>
              <a:r>
                <a:rPr lang="en-US" sz="1800" b="1" kern="1200" dirty="0">
                  <a:latin typeface="Abadi" panose="020B0604020104020204" pitchFamily="34" charset="0"/>
                </a:rPr>
                <a:t>Limitations of the new X API: </a:t>
              </a:r>
            </a:p>
            <a:p>
              <a:pPr marL="0" lvl="0" indent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None/>
              </a:pPr>
              <a:r>
                <a:rPr lang="en-US" sz="1800" kern="1200" dirty="0">
                  <a:latin typeface="Abadi" panose="020B0604020104020204" pitchFamily="34" charset="0"/>
                </a:rPr>
                <a:t>10,000 crawled </a:t>
              </a:r>
              <a:r>
                <a:rPr lang="en-US" dirty="0">
                  <a:latin typeface="Abadi" panose="020B0604020104020204" pitchFamily="34" charset="0"/>
                </a:rPr>
                <a:t>posts</a:t>
              </a:r>
              <a:r>
                <a:rPr lang="en-US" sz="1800" kern="1200" dirty="0">
                  <a:latin typeface="Abadi" panose="020B0604020104020204" pitchFamily="34" charset="0"/>
                </a:rPr>
                <a:t>/month</a:t>
              </a:r>
            </a:p>
            <a:p>
              <a:pPr marL="0" lvl="0" indent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None/>
              </a:pPr>
              <a:r>
                <a:rPr lang="en-US" sz="1800" kern="1200" dirty="0">
                  <a:latin typeface="Abadi" panose="020B0604020104020204" pitchFamily="34" charset="0"/>
                </a:rPr>
                <a:t>Smaller queries (512 characters</a:t>
              </a:r>
              <a:r>
                <a:rPr lang="en-US" sz="1800" kern="1200" dirty="0"/>
                <a:t>)</a:t>
              </a:r>
              <a:endParaRPr lang="en-US" sz="1800" kern="1200" dirty="0">
                <a:latin typeface="Franklin Gothic Book" panose="020B0503020102020204"/>
              </a:endParaRPr>
            </a:p>
          </p:txBody>
        </p:sp>
      </p:grpSp>
      <p:grpSp>
        <p:nvGrpSpPr>
          <p:cNvPr id="13" name="Ομάδα 12">
            <a:extLst>
              <a:ext uri="{FF2B5EF4-FFF2-40B4-BE49-F238E27FC236}">
                <a16:creationId xmlns:a16="http://schemas.microsoft.com/office/drawing/2014/main" id="{48AF0691-9191-958A-3E92-CE2692528296}"/>
              </a:ext>
            </a:extLst>
          </p:cNvPr>
          <p:cNvGrpSpPr/>
          <p:nvPr/>
        </p:nvGrpSpPr>
        <p:grpSpPr>
          <a:xfrm>
            <a:off x="331345" y="2866214"/>
            <a:ext cx="3543946" cy="1226372"/>
            <a:chOff x="527148" y="1639271"/>
            <a:chExt cx="2348880" cy="1297838"/>
          </a:xfrm>
        </p:grpSpPr>
        <p:sp>
          <p:nvSpPr>
            <p:cNvPr id="17" name="Ορθογώνιο: Στρογγύλεμα γωνιών 16">
              <a:extLst>
                <a:ext uri="{FF2B5EF4-FFF2-40B4-BE49-F238E27FC236}">
                  <a16:creationId xmlns:a16="http://schemas.microsoft.com/office/drawing/2014/main" id="{BA02DB78-3340-632C-7800-5C7408D30DE9}"/>
                </a:ext>
              </a:extLst>
            </p:cNvPr>
            <p:cNvSpPr/>
            <p:nvPr/>
          </p:nvSpPr>
          <p:spPr>
            <a:xfrm>
              <a:off x="527148" y="1639271"/>
              <a:ext cx="2348880" cy="129783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l-GR"/>
            </a:p>
          </p:txBody>
        </p:sp>
        <p:sp>
          <p:nvSpPr>
            <p:cNvPr id="18" name="Ορθογώνιο: Στρογγύλεμα γωνιών 6">
              <a:extLst>
                <a:ext uri="{FF2B5EF4-FFF2-40B4-BE49-F238E27FC236}">
                  <a16:creationId xmlns:a16="http://schemas.microsoft.com/office/drawing/2014/main" id="{EA6F1768-0A91-826A-012A-933BE42604EF}"/>
                </a:ext>
              </a:extLst>
            </p:cNvPr>
            <p:cNvSpPr txBox="1"/>
            <p:nvPr/>
          </p:nvSpPr>
          <p:spPr>
            <a:xfrm>
              <a:off x="565160" y="1677283"/>
              <a:ext cx="2272856" cy="12218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lvl="0" indent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kern="1200" dirty="0">
                  <a:latin typeface="Abadi" panose="020B0604020104020204" pitchFamily="34" charset="0"/>
                </a:rPr>
                <a:t>Development of a </a:t>
              </a:r>
              <a:r>
                <a:rPr lang="en-US" sz="1800" b="1" kern="1200" dirty="0">
                  <a:latin typeface="Abadi" panose="020B0604020104020204" pitchFamily="34" charset="0"/>
                </a:rPr>
                <a:t>monitoring service </a:t>
              </a:r>
              <a:r>
                <a:rPr lang="en-US" sz="1800" kern="1200" dirty="0">
                  <a:latin typeface="Abadi" panose="020B0604020104020204" pitchFamily="34" charset="0"/>
                </a:rPr>
                <a:t>to track post activity for multiple queries within the X API </a:t>
              </a:r>
            </a:p>
          </p:txBody>
        </p:sp>
      </p:grpSp>
      <p:grpSp>
        <p:nvGrpSpPr>
          <p:cNvPr id="14" name="Ομάδα 13">
            <a:extLst>
              <a:ext uri="{FF2B5EF4-FFF2-40B4-BE49-F238E27FC236}">
                <a16:creationId xmlns:a16="http://schemas.microsoft.com/office/drawing/2014/main" id="{AABE3CD9-56EF-25CB-5DF9-CFDCF3720984}"/>
              </a:ext>
            </a:extLst>
          </p:cNvPr>
          <p:cNvGrpSpPr/>
          <p:nvPr/>
        </p:nvGrpSpPr>
        <p:grpSpPr>
          <a:xfrm>
            <a:off x="345671" y="5392266"/>
            <a:ext cx="3543947" cy="1171129"/>
            <a:chOff x="466751" y="3122692"/>
            <a:chExt cx="2597347" cy="1469342"/>
          </a:xfrm>
        </p:grpSpPr>
        <p:sp>
          <p:nvSpPr>
            <p:cNvPr id="15" name="Ορθογώνιο: Στρογγύλεμα γωνιών 14">
              <a:extLst>
                <a:ext uri="{FF2B5EF4-FFF2-40B4-BE49-F238E27FC236}">
                  <a16:creationId xmlns:a16="http://schemas.microsoft.com/office/drawing/2014/main" id="{D1ABCF77-0367-0CAE-53EE-8FC3FC287A8B}"/>
                </a:ext>
              </a:extLst>
            </p:cNvPr>
            <p:cNvSpPr/>
            <p:nvPr/>
          </p:nvSpPr>
          <p:spPr>
            <a:xfrm>
              <a:off x="466751" y="3122692"/>
              <a:ext cx="2597347" cy="146934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l-GR"/>
            </a:p>
          </p:txBody>
        </p:sp>
        <p:sp>
          <p:nvSpPr>
            <p:cNvPr id="16" name="Ορθογώνιο: Στρογγύλεμα γωνιών 8">
              <a:extLst>
                <a:ext uri="{FF2B5EF4-FFF2-40B4-BE49-F238E27FC236}">
                  <a16:creationId xmlns:a16="http://schemas.microsoft.com/office/drawing/2014/main" id="{2B759BBD-CDF6-78A8-245F-F6E296B95045}"/>
                </a:ext>
              </a:extLst>
            </p:cNvPr>
            <p:cNvSpPr txBox="1"/>
            <p:nvPr/>
          </p:nvSpPr>
          <p:spPr>
            <a:xfrm>
              <a:off x="509787" y="3165728"/>
              <a:ext cx="2511275" cy="138327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lvl="0" indent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dirty="0">
                  <a:latin typeface="Abadi" panose="020B0604020104020204" pitchFamily="34" charset="0"/>
                </a:rPr>
                <a:t>C</a:t>
              </a:r>
              <a:r>
                <a:rPr lang="en-US" sz="1800" kern="1200" dirty="0">
                  <a:latin typeface="Abadi" panose="020B0604020104020204" pitchFamily="34" charset="0"/>
                </a:rPr>
                <a:t>rawling using </a:t>
              </a:r>
              <a:r>
                <a:rPr lang="en-US" sz="1800" b="1" kern="1200" dirty="0">
                  <a:latin typeface="Abadi" panose="020B0604020104020204" pitchFamily="34" charset="0"/>
                </a:rPr>
                <a:t>geospatial criteria</a:t>
              </a:r>
              <a:endParaRPr lang="en-US" sz="1800" b="0" kern="1200" dirty="0">
                <a:solidFill>
                  <a:schemeClr val="accent1"/>
                </a:solidFill>
                <a:latin typeface="Abadi" panose="020B0604020104020204" pitchFamily="34" charset="0"/>
                <a:cs typeface="Calibri"/>
              </a:endParaRPr>
            </a:p>
          </p:txBody>
        </p:sp>
      </p:grpSp>
      <p:pic>
        <p:nvPicPr>
          <p:cNvPr id="6" name="Picture 5" descr="A diagram of a software system&#10;&#10;Description automatically generated with medium confidence">
            <a:extLst>
              <a:ext uri="{FF2B5EF4-FFF2-40B4-BE49-F238E27FC236}">
                <a16:creationId xmlns:a16="http://schemas.microsoft.com/office/drawing/2014/main" id="{1A753A39-75B0-1482-9680-B8D204BA4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439" y="2145924"/>
            <a:ext cx="7561558" cy="3643736"/>
          </a:xfrm>
          <a:prstGeom prst="rect">
            <a:avLst/>
          </a:prstGeom>
        </p:spPr>
      </p:pic>
      <p:grpSp>
        <p:nvGrpSpPr>
          <p:cNvPr id="2" name="Ομάδα 1">
            <a:extLst>
              <a:ext uri="{FF2B5EF4-FFF2-40B4-BE49-F238E27FC236}">
                <a16:creationId xmlns:a16="http://schemas.microsoft.com/office/drawing/2014/main" id="{0BBBB126-E1B1-EAEC-9AE8-DC70027A09EA}"/>
              </a:ext>
            </a:extLst>
          </p:cNvPr>
          <p:cNvGrpSpPr/>
          <p:nvPr/>
        </p:nvGrpSpPr>
        <p:grpSpPr>
          <a:xfrm>
            <a:off x="347185" y="4186131"/>
            <a:ext cx="3543947" cy="1112590"/>
            <a:chOff x="466751" y="3122692"/>
            <a:chExt cx="2597347" cy="1469342"/>
          </a:xfrm>
        </p:grpSpPr>
        <p:sp>
          <p:nvSpPr>
            <p:cNvPr id="3" name="Ορθογώνιο: Στρογγύλεμα γωνιών 2">
              <a:extLst>
                <a:ext uri="{FF2B5EF4-FFF2-40B4-BE49-F238E27FC236}">
                  <a16:creationId xmlns:a16="http://schemas.microsoft.com/office/drawing/2014/main" id="{6341AAE3-A243-F15A-3667-1789E8B8FDB8}"/>
                </a:ext>
              </a:extLst>
            </p:cNvPr>
            <p:cNvSpPr/>
            <p:nvPr/>
          </p:nvSpPr>
          <p:spPr>
            <a:xfrm>
              <a:off x="466751" y="3122692"/>
              <a:ext cx="2597347" cy="146934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l-GR"/>
            </a:p>
          </p:txBody>
        </p:sp>
        <p:sp>
          <p:nvSpPr>
            <p:cNvPr id="4" name="Ορθογώνιο: Στρογγύλεμα γωνιών 8">
              <a:extLst>
                <a:ext uri="{FF2B5EF4-FFF2-40B4-BE49-F238E27FC236}">
                  <a16:creationId xmlns:a16="http://schemas.microsoft.com/office/drawing/2014/main" id="{FD023EE6-BB66-F03B-991B-0246E34CFA24}"/>
                </a:ext>
              </a:extLst>
            </p:cNvPr>
            <p:cNvSpPr txBox="1"/>
            <p:nvPr/>
          </p:nvSpPr>
          <p:spPr>
            <a:xfrm>
              <a:off x="509787" y="3165728"/>
              <a:ext cx="2511275" cy="138327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lvl="0" indent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b="1" kern="1200" dirty="0">
                  <a:latin typeface="Abadi" panose="020B0604020104020204" pitchFamily="34" charset="0"/>
                </a:rPr>
                <a:t>Activate crawling </a:t>
              </a:r>
              <a:r>
                <a:rPr lang="en-US" sz="1800" kern="1200" dirty="0">
                  <a:latin typeface="Abadi" panose="020B0604020104020204" pitchFamily="34" charset="0"/>
                </a:rPr>
                <a:t>only in periods of increased activity, improving the efficiency of data collection</a:t>
              </a:r>
              <a:r>
                <a:rPr lang="en-US" sz="1800" b="0" kern="1200" dirty="0">
                  <a:solidFill>
                    <a:srgbClr val="000000"/>
                  </a:solidFill>
                  <a:latin typeface="Abadi" panose="020B0604020104020204" pitchFamily="34" charset="0"/>
                  <a:cs typeface="Calibri"/>
                </a:rPr>
                <a:t> </a:t>
              </a:r>
              <a:endParaRPr lang="en-US" sz="1800" b="0" kern="1200" dirty="0">
                <a:solidFill>
                  <a:schemeClr val="accent1"/>
                </a:solidFill>
                <a:latin typeface="Abadi" panose="020B0604020104020204" pitchFamily="34" charset="0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98694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D171BA-52DD-D3D4-A9CE-5581F60ED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261;p3">
            <a:extLst>
              <a:ext uri="{FF2B5EF4-FFF2-40B4-BE49-F238E27FC236}">
                <a16:creationId xmlns:a16="http://schemas.microsoft.com/office/drawing/2014/main" id="{847D7CEF-DB93-F350-BE62-256C5E77925D}"/>
              </a:ext>
            </a:extLst>
          </p:cNvPr>
          <p:cNvSpPr/>
          <p:nvPr/>
        </p:nvSpPr>
        <p:spPr>
          <a:xfrm>
            <a:off x="1082040" y="335344"/>
            <a:ext cx="8589689" cy="10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2025" tIns="122025" rIns="122025" bIns="122025" anchor="ctr" anchorCtr="0">
            <a:no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3600" b="1" dirty="0">
                <a:solidFill>
                  <a:srgbClr val="204821"/>
                </a:solidFill>
              </a:rPr>
              <a:t>Social Media Post Analysis</a:t>
            </a:r>
            <a:endParaRPr lang="en-US" sz="3600" b="1" dirty="0">
              <a:solidFill>
                <a:srgbClr val="204821"/>
              </a:solidFill>
              <a:sym typeface="Arial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E9C12F-A790-B288-4D3E-A32170A75797}"/>
              </a:ext>
            </a:extLst>
          </p:cNvPr>
          <p:cNvSpPr txBox="1">
            <a:spLocks/>
          </p:cNvSpPr>
          <p:nvPr/>
        </p:nvSpPr>
        <p:spPr>
          <a:xfrm>
            <a:off x="470901" y="1457917"/>
            <a:ext cx="10289865" cy="6445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chemeClr val="tx1"/>
                </a:solidFill>
              </a:rPr>
              <a:t>The </a:t>
            </a:r>
            <a:r>
              <a:rPr lang="en-US" sz="2000" b="1" dirty="0">
                <a:solidFill>
                  <a:schemeClr val="tx1"/>
                </a:solidFill>
              </a:rPr>
              <a:t>Social Media Analysis Toolkit 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consists of modules that utilize textual and visual analysis techniques to extract higher-level knowledge</a:t>
            </a:r>
            <a:r>
              <a:rPr lang="en-US" sz="2000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3" name="Picture 2" descr="A picture containing screenshot, clipart, child art, graphics&#10;&#10;Description automatically generated">
            <a:extLst>
              <a:ext uri="{FF2B5EF4-FFF2-40B4-BE49-F238E27FC236}">
                <a16:creationId xmlns:a16="http://schemas.microsoft.com/office/drawing/2014/main" id="{0C1D0583-BFFD-79FB-B7ED-9FCDED7679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1482" y="2946090"/>
            <a:ext cx="4927840" cy="2665095"/>
          </a:xfrm>
          <a:prstGeom prst="rect">
            <a:avLst/>
          </a:prstGeom>
        </p:spPr>
      </p:pic>
      <p:graphicFrame>
        <p:nvGraphicFramePr>
          <p:cNvPr id="4" name="TextBox 4">
            <a:extLst>
              <a:ext uri="{FF2B5EF4-FFF2-40B4-BE49-F238E27FC236}">
                <a16:creationId xmlns:a16="http://schemas.microsoft.com/office/drawing/2014/main" id="{542B5C49-F5EE-7423-27A6-3E8C39F806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7590825"/>
              </p:ext>
            </p:extLst>
          </p:nvPr>
        </p:nvGraphicFramePr>
        <p:xfrm>
          <a:off x="212678" y="2338194"/>
          <a:ext cx="7115969" cy="4290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644161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61;p3">
            <a:extLst>
              <a:ext uri="{FF2B5EF4-FFF2-40B4-BE49-F238E27FC236}">
                <a16:creationId xmlns:a16="http://schemas.microsoft.com/office/drawing/2014/main" id="{879A8D06-6E3D-360E-3804-B90B4FFC6295}"/>
              </a:ext>
            </a:extLst>
          </p:cNvPr>
          <p:cNvSpPr/>
          <p:nvPr/>
        </p:nvSpPr>
        <p:spPr>
          <a:xfrm>
            <a:off x="1267139" y="357809"/>
            <a:ext cx="8589689" cy="10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2025" tIns="122025" rIns="122025" bIns="122025" anchor="ctr" anchorCtr="0">
            <a:noAutofit/>
          </a:bodyPr>
          <a:lstStyle/>
          <a:p>
            <a:pPr lvl="0" algn="ctr">
              <a:lnSpc>
                <a:spcPct val="90000"/>
              </a:lnSpc>
              <a:buClrTx/>
              <a:defRPr/>
            </a:pPr>
            <a:r>
              <a:rPr lang="en-US" sz="2400" b="1" kern="1200" dirty="0">
                <a:solidFill>
                  <a:srgbClr val="3F4F44"/>
                </a:solidFill>
              </a:rPr>
              <a:t>Social Media Analysis </a:t>
            </a:r>
          </a:p>
          <a:p>
            <a:pPr lvl="0" algn="ctr">
              <a:lnSpc>
                <a:spcPct val="90000"/>
              </a:lnSpc>
              <a:buClrTx/>
              <a:defRPr/>
            </a:pPr>
            <a:r>
              <a:rPr lang="en-US" sz="2000" b="1" i="1" kern="1200" dirty="0">
                <a:solidFill>
                  <a:srgbClr val="3F4F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Location Extraction</a:t>
            </a:r>
            <a:endParaRPr sz="2000" b="1" i="1" kern="1200" dirty="0">
              <a:solidFill>
                <a:srgbClr val="3F4F4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5" name="Diagram 14"/>
          <p:cNvGraphicFramePr/>
          <p:nvPr>
            <p:extLst>
              <p:ext uri="{D42A27DB-BD31-4B8C-83A1-F6EECF244321}">
                <p14:modId xmlns:p14="http://schemas.microsoft.com/office/powerpoint/2010/main" val="1069099144"/>
              </p:ext>
            </p:extLst>
          </p:nvPr>
        </p:nvGraphicFramePr>
        <p:xfrm>
          <a:off x="1752415" y="1350064"/>
          <a:ext cx="7480300" cy="21182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2" name="Diagram 21"/>
          <p:cNvGraphicFramePr/>
          <p:nvPr>
            <p:extLst>
              <p:ext uri="{D42A27DB-BD31-4B8C-83A1-F6EECF244321}">
                <p14:modId xmlns:p14="http://schemas.microsoft.com/office/powerpoint/2010/main" val="1826216822"/>
              </p:ext>
            </p:extLst>
          </p:nvPr>
        </p:nvGraphicFramePr>
        <p:xfrm>
          <a:off x="802308" y="3064565"/>
          <a:ext cx="9860787" cy="39496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41288027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60858120"/>
              </p:ext>
            </p:extLst>
          </p:nvPr>
        </p:nvGraphicFramePr>
        <p:xfrm>
          <a:off x="509163" y="2908301"/>
          <a:ext cx="6031337" cy="39496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697" y="3828415"/>
            <a:ext cx="5032157" cy="1622390"/>
          </a:xfrm>
          <a:prstGeom prst="rect">
            <a:avLst/>
          </a:prstGeom>
        </p:spPr>
      </p:pic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val="3872063080"/>
              </p:ext>
            </p:extLst>
          </p:nvPr>
        </p:nvGraphicFramePr>
        <p:xfrm>
          <a:off x="2042307" y="1464313"/>
          <a:ext cx="7480300" cy="21182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pSp>
        <p:nvGrpSpPr>
          <p:cNvPr id="15" name="Group 14"/>
          <p:cNvGrpSpPr/>
          <p:nvPr/>
        </p:nvGrpSpPr>
        <p:grpSpPr>
          <a:xfrm>
            <a:off x="6623670" y="5696684"/>
            <a:ext cx="2986213" cy="447931"/>
            <a:chOff x="6162338" y="3393486"/>
            <a:chExt cx="2986213" cy="447931"/>
          </a:xfrm>
        </p:grpSpPr>
        <p:sp>
          <p:nvSpPr>
            <p:cNvPr id="16" name="Rectangle 15"/>
            <p:cNvSpPr/>
            <p:nvPr/>
          </p:nvSpPr>
          <p:spPr>
            <a:xfrm>
              <a:off x="6162338" y="3393486"/>
              <a:ext cx="2986213" cy="447931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TextBox 16"/>
            <p:cNvSpPr txBox="1"/>
            <p:nvPr/>
          </p:nvSpPr>
          <p:spPr>
            <a:xfrm>
              <a:off x="6162338" y="3393486"/>
              <a:ext cx="2986213" cy="44793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53340" rIns="53340" bIns="0" numCol="1" spcCol="1270" anchor="b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/>
                <a:t>Relevance Estimation Output</a:t>
              </a:r>
            </a:p>
          </p:txBody>
        </p:sp>
      </p:grpSp>
      <p:sp>
        <p:nvSpPr>
          <p:cNvPr id="2" name="Google Shape;261;p3">
            <a:extLst>
              <a:ext uri="{FF2B5EF4-FFF2-40B4-BE49-F238E27FC236}">
                <a16:creationId xmlns:a16="http://schemas.microsoft.com/office/drawing/2014/main" id="{C3259F31-620B-1A86-61F4-F9B46547F7F6}"/>
              </a:ext>
            </a:extLst>
          </p:cNvPr>
          <p:cNvSpPr/>
          <p:nvPr/>
        </p:nvSpPr>
        <p:spPr>
          <a:xfrm>
            <a:off x="1267139" y="357809"/>
            <a:ext cx="8589689" cy="10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2025" tIns="122025" rIns="122025" bIns="122025" anchor="ctr" anchorCtr="0">
            <a:noAutofit/>
          </a:bodyPr>
          <a:lstStyle/>
          <a:p>
            <a:pPr lvl="0" algn="ctr">
              <a:lnSpc>
                <a:spcPct val="90000"/>
              </a:lnSpc>
              <a:buClrTx/>
              <a:defRPr/>
            </a:pPr>
            <a:r>
              <a:rPr lang="en-US" sz="2400" b="1" kern="1200" dirty="0">
                <a:solidFill>
                  <a:srgbClr val="3F4F44"/>
                </a:solidFill>
              </a:rPr>
              <a:t>Social Media Analysis </a:t>
            </a:r>
          </a:p>
          <a:p>
            <a:pPr lvl="0" algn="ctr">
              <a:lnSpc>
                <a:spcPct val="90000"/>
              </a:lnSpc>
              <a:buClrTx/>
              <a:defRPr/>
            </a:pPr>
            <a:r>
              <a:rPr lang="en-US" sz="2000" b="1" i="1" kern="1200" dirty="0">
                <a:solidFill>
                  <a:srgbClr val="3F4F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Relevance Estimation</a:t>
            </a:r>
            <a:endParaRPr sz="2000" b="1" i="1" kern="1200" dirty="0">
              <a:solidFill>
                <a:srgbClr val="3F4F4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19123956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DRYADS PROJECT PALETTE">
      <a:dk1>
        <a:srgbClr val="3F4F44"/>
      </a:dk1>
      <a:lt1>
        <a:srgbClr val="F8F8F8"/>
      </a:lt1>
      <a:dk2>
        <a:srgbClr val="008854"/>
      </a:dk2>
      <a:lt2>
        <a:srgbClr val="C1CBB0"/>
      </a:lt2>
      <a:accent1>
        <a:srgbClr val="2EF77A"/>
      </a:accent1>
      <a:accent2>
        <a:srgbClr val="008854"/>
      </a:accent2>
      <a:accent3>
        <a:srgbClr val="204821"/>
      </a:accent3>
      <a:accent4>
        <a:srgbClr val="2EF77A"/>
      </a:accent4>
      <a:accent5>
        <a:srgbClr val="FFC437"/>
      </a:accent5>
      <a:accent6>
        <a:srgbClr val="C1CBB0"/>
      </a:accent6>
      <a:hlink>
        <a:srgbClr val="204821"/>
      </a:hlink>
      <a:folHlink>
        <a:srgbClr val="2EF77A"/>
      </a:folHlink>
    </a:clrScheme>
    <a:fontScheme name="DRYADS fonts">
      <a:majorFont>
        <a:latin typeface="Abadi Mt"/>
        <a:ea typeface=""/>
        <a:cs typeface=""/>
      </a:majorFont>
      <a:minorFont>
        <a:latin typeface="Abadi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DRYADS PROJECT PALETTE">
    <a:dk1>
      <a:srgbClr val="3F4F44"/>
    </a:dk1>
    <a:lt1>
      <a:srgbClr val="F8F8F8"/>
    </a:lt1>
    <a:dk2>
      <a:srgbClr val="008854"/>
    </a:dk2>
    <a:lt2>
      <a:srgbClr val="C1CBB0"/>
    </a:lt2>
    <a:accent1>
      <a:srgbClr val="2EF77A"/>
    </a:accent1>
    <a:accent2>
      <a:srgbClr val="008854"/>
    </a:accent2>
    <a:accent3>
      <a:srgbClr val="204821"/>
    </a:accent3>
    <a:accent4>
      <a:srgbClr val="2EF77A"/>
    </a:accent4>
    <a:accent5>
      <a:srgbClr val="FFC437"/>
    </a:accent5>
    <a:accent6>
      <a:srgbClr val="C1CBB0"/>
    </a:accent6>
    <a:hlink>
      <a:srgbClr val="204821"/>
    </a:hlink>
    <a:folHlink>
      <a:srgbClr val="2EF77A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8bf5a78-e357-47de-8b5d-f85b0ac68f40" xsi:nil="true"/>
    <lcf76f155ced4ddcb4097134ff3c332f xmlns="dad05a0c-def4-4b76-8598-29bc2c36b587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Έγγραφο" ma:contentTypeID="0x010100011582485F044F439BA45DF1934D06D8" ma:contentTypeVersion="18" ma:contentTypeDescription="Δημιουργία νέου εγγράφου" ma:contentTypeScope="" ma:versionID="61cfeb62d750eb612f862902e8ee204e">
  <xsd:schema xmlns:xsd="http://www.w3.org/2001/XMLSchema" xmlns:xs="http://www.w3.org/2001/XMLSchema" xmlns:p="http://schemas.microsoft.com/office/2006/metadata/properties" xmlns:ns2="dad05a0c-def4-4b76-8598-29bc2c36b587" xmlns:ns3="1ef66056-df45-4140-8abe-0c84a23b1143" xmlns:ns4="48bf5a78-e357-47de-8b5d-f85b0ac68f40" targetNamespace="http://schemas.microsoft.com/office/2006/metadata/properties" ma:root="true" ma:fieldsID="ea7f02b008cd3030c037c01d57ddc506" ns2:_="" ns3:_="" ns4:_="">
    <xsd:import namespace="dad05a0c-def4-4b76-8598-29bc2c36b587"/>
    <xsd:import namespace="1ef66056-df45-4140-8abe-0c84a23b1143"/>
    <xsd:import namespace="48bf5a78-e357-47de-8b5d-f85b0ac68f4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d05a0c-def4-4b76-8598-29bc2c36b58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Ετικέτες εικόνας" ma:readOnly="false" ma:fieldId="{5cf76f15-5ced-4ddc-b409-7134ff3c332f}" ma:taxonomyMulti="true" ma:sspId="416e829d-f284-4ff7-8186-3ac0651d97b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f66056-df45-4140-8abe-0c84a23b114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Κοινή χρήση με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Κοινή χρήση με λεπτομέρειες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bf5a78-e357-47de-8b5d-f85b0ac68f40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Taxonomy Catch All Column" ma:hidden="true" ma:list="{c549ce28-e2b1-4131-ba4c-3b67616ee45e}" ma:internalName="TaxCatchAll" ma:showField="CatchAllData" ma:web="1ef66056-df45-4140-8abe-0c84a23b11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Τύπος περιεχομένου"/>
        <xsd:element ref="dc:title" minOccurs="0" maxOccurs="1" ma:index="4" ma:displayName="Τίτλο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E5A0D22-2EB8-4B89-B0AF-02D7370CBACC}">
  <ds:schemaRefs>
    <ds:schemaRef ds:uri="http://schemas.microsoft.com/office/2006/metadata/properties"/>
    <ds:schemaRef ds:uri="http://schemas.microsoft.com/office/infopath/2007/PartnerControls"/>
    <ds:schemaRef ds:uri="0327e4a3-70a1-4339-855e-92108e6af619"/>
    <ds:schemaRef ds:uri="9c94ad2b-6b82-44bf-ac9d-3fae7698c224"/>
    <ds:schemaRef ds:uri="48bf5a78-e357-47de-8b5d-f85b0ac68f40"/>
    <ds:schemaRef ds:uri="dad05a0c-def4-4b76-8598-29bc2c36b587"/>
  </ds:schemaRefs>
</ds:datastoreItem>
</file>

<file path=customXml/itemProps2.xml><?xml version="1.0" encoding="utf-8"?>
<ds:datastoreItem xmlns:ds="http://schemas.openxmlformats.org/officeDocument/2006/customXml" ds:itemID="{C5CF60BB-5D4B-4D3D-88A7-37EBCE9C67E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C1414CF-602B-4FF4-830E-29EC3680683C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22519</TotalTime>
  <Words>699</Words>
  <Application>Microsoft Office PowerPoint</Application>
  <PresentationFormat>Ευρεία οθόνη</PresentationFormat>
  <Paragraphs>107</Paragraphs>
  <Slides>16</Slides>
  <Notes>10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12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16</vt:i4>
      </vt:variant>
    </vt:vector>
  </HeadingPairs>
  <TitlesOfParts>
    <vt:vector size="29" baseType="lpstr">
      <vt:lpstr>__fkGroteskNeue_598ab8</vt:lpstr>
      <vt:lpstr>Abadi</vt:lpstr>
      <vt:lpstr>Abadi MT</vt:lpstr>
      <vt:lpstr>Abadi MT</vt:lpstr>
      <vt:lpstr>Arial</vt:lpstr>
      <vt:lpstr>Bebas Neue</vt:lpstr>
      <vt:lpstr>Calibri</vt:lpstr>
      <vt:lpstr>Century Gothic</vt:lpstr>
      <vt:lpstr>Fira Sans Condensed Medium</vt:lpstr>
      <vt:lpstr>Fira Sans Extra Condensed Medium</vt:lpstr>
      <vt:lpstr>Franklin Gothic Book</vt:lpstr>
      <vt:lpstr>Wingdings</vt:lpstr>
      <vt:lpstr>2_Office Theme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Evi Brousta</dc:creator>
  <cp:lastModifiedBy>michem</cp:lastModifiedBy>
  <cp:revision>256</cp:revision>
  <dcterms:created xsi:type="dcterms:W3CDTF">2021-11-29T11:57:17Z</dcterms:created>
  <dcterms:modified xsi:type="dcterms:W3CDTF">2025-01-20T09:37:36Z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0x010100011582485F044F439BA45DF1934D06D8</vt:lpwstr>
  </property>
  <property fmtid="{D5CDD505-2E9C-101B-9397-08002B2CF9AE}" pid="3" name="MediaServiceImageTags">
    <vt:lpwstr/>
  </property>
</Properties>
</file>